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 id="2147483694" r:id="rId2"/>
    <p:sldMasterId id="2147483695" r:id="rId3"/>
  </p:sldMasterIdLst>
  <p:notesMasterIdLst>
    <p:notesMasterId r:id="rId21"/>
  </p:notesMasterIdLst>
  <p:sldIdLst>
    <p:sldId id="256" r:id="rId4"/>
    <p:sldId id="257" r:id="rId5"/>
    <p:sldId id="258" r:id="rId6"/>
    <p:sldId id="259"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Gill Sans" panose="020B0604020202020204" charset="0"/>
      <p:regular r:id="rId26"/>
      <p:bold r:id="rId27"/>
    </p:embeddedFont>
    <p:embeddedFont>
      <p:font typeface="Helvetica Neue" panose="020B0604020202020204" charset="0"/>
      <p:regular r:id="rId28"/>
      <p:bold r:id="rId29"/>
      <p:italic r:id="rId30"/>
      <p:boldItalic r:id="rId31"/>
    </p:embeddedFont>
    <p:embeddedFont>
      <p:font typeface="Proxima Nova"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12"/>
    <p:restoredTop sz="95201" autoAdjust="0"/>
  </p:normalViewPr>
  <p:slideViewPr>
    <p:cSldViewPr snapToGrid="0">
      <p:cViewPr varScale="1">
        <p:scale>
          <a:sx n="109" d="100"/>
          <a:sy n="109" d="100"/>
        </p:scale>
        <p:origin x="414"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tories.redfordcenter.org/youth-film-challenge-checklis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vimeo.com/39510364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imeo.com/39510364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vimeo.com/39510364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auimagazine.net/mapping-human-story/"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elizabethlindsey.co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happeningthemovie.com" TargetMode="External"/><Relationship Id="rId3" Type="http://schemas.openxmlformats.org/officeDocument/2006/relationships/hyperlink" Target="https://redfordcenter.org/films/nature-film" TargetMode="External"/><Relationship Id="rId7" Type="http://schemas.openxmlformats.org/officeDocument/2006/relationships/hyperlink" Target="https://vimeo.com/363397315"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youtu.be/3EbY7iUFtuo" TargetMode="External"/><Relationship Id="rId5" Type="http://schemas.openxmlformats.org/officeDocument/2006/relationships/hyperlink" Target="https://www.dropbox.com/sh/atqlwie27ksn1ll/AAAiIe7Eq2IbTDa8FYS34WEza/Filmmaker%20on%20Tour?dl=0&amp;preview=THISLAND_CLEAN+EDIT_H264.mov&amp;subfolder_nav_tracking=1" TargetMode="External"/><Relationship Id="rId4" Type="http://schemas.openxmlformats.org/officeDocument/2006/relationships/hyperlink" Target="https://www.pbs.org/video/lesson-plan-clip-2-inventing-tomorrow/"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944d9947b0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944d9947b0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ca58fad274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ca58fad274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US" noProof="0" dirty="0">
                <a:solidFill>
                  <a:schemeClr val="dk1"/>
                </a:solidFill>
                <a:highlight>
                  <a:srgbClr val="F4F4F4"/>
                </a:highlight>
                <a:latin typeface="Calibri"/>
                <a:ea typeface="Calibri"/>
                <a:cs typeface="Calibri"/>
                <a:sym typeface="Calibri"/>
              </a:rPr>
              <a:t>Haga </a:t>
            </a:r>
            <a:r>
              <a:rPr lang="es-US" noProof="0" dirty="0" err="1">
                <a:solidFill>
                  <a:schemeClr val="dk1"/>
                </a:solidFill>
                <a:highlight>
                  <a:srgbClr val="F4F4F4"/>
                </a:highlight>
                <a:latin typeface="Calibri"/>
                <a:ea typeface="Calibri"/>
                <a:cs typeface="Calibri"/>
                <a:sym typeface="Calibri"/>
              </a:rPr>
              <a:t>click</a:t>
            </a:r>
            <a:r>
              <a:rPr lang="es-US" noProof="0" dirty="0">
                <a:solidFill>
                  <a:schemeClr val="dk1"/>
                </a:solidFill>
                <a:highlight>
                  <a:srgbClr val="F4F4F4"/>
                </a:highlight>
                <a:latin typeface="Calibri"/>
                <a:ea typeface="Calibri"/>
                <a:cs typeface="Calibri"/>
                <a:sym typeface="Calibri"/>
              </a:rPr>
              <a:t> AQUI para propuestas descargables en ingles y español</a:t>
            </a:r>
            <a:r>
              <a:rPr lang="es-US" dirty="0">
                <a:solidFill>
                  <a:schemeClr val="dk1"/>
                </a:solidFill>
                <a:highlight>
                  <a:srgbClr val="F4F4F4"/>
                </a:highlight>
                <a:latin typeface="Calibri"/>
                <a:ea typeface="Calibri"/>
                <a:cs typeface="Calibri"/>
                <a:sym typeface="Calibri"/>
              </a:rPr>
              <a:t>.  </a:t>
            </a:r>
            <a:endParaRPr lang="es-US"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lang="en"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dirty="0">
                <a:latin typeface="Calibri"/>
                <a:ea typeface="Calibri"/>
                <a:cs typeface="Calibri"/>
                <a:sym typeface="Calibri"/>
              </a:rPr>
              <a:t>Puede compartir una historia que le guste de su propia comunidad que refleje lo que usted piensa es algo que vale la pena compartir sobre como son el medioambientalismo y la justicia. </a:t>
            </a:r>
            <a:r>
              <a:rPr lang="es-US" dirty="0">
                <a:latin typeface="Calibri"/>
                <a:ea typeface="Calibri"/>
                <a:cs typeface="Calibri"/>
                <a:sym typeface="Calibri"/>
              </a:rPr>
              <a:t>Puede ser que una carta o un poema de ti del futuro nos diga como respondiste al movimiento en el que estamos. ¿Qué hiciste en el 2021 para enfrentar el momento/cambiar el futuro?</a:t>
            </a:r>
            <a:endParaRPr sz="800" dirty="0">
              <a:highlight>
                <a:srgbClr val="F4F4F4"/>
              </a:highlight>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c5d87ce0d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c5d87ce0d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a:ea typeface="Calibri"/>
                <a:cs typeface="Calibri"/>
                <a:sym typeface="Calibri"/>
              </a:rPr>
              <a:t>Tambien vea el </a:t>
            </a:r>
            <a:r>
              <a:rPr lang="en" dirty="0">
                <a:solidFill>
                  <a:srgbClr val="1155CC"/>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student checklist</a:t>
            </a:r>
            <a:r>
              <a:rPr lang="en" dirty="0">
                <a:latin typeface="Calibri"/>
                <a:ea typeface="Calibri"/>
                <a:cs typeface="Calibri"/>
                <a:sym typeface="Calibri"/>
              </a:rPr>
              <a:t>.</a:t>
            </a:r>
            <a:endParaRPr dirty="0">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c5d87ce0d4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c5d87ce0d4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c5d87ce0d4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c5d87ce0d4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US" dirty="0">
                <a:solidFill>
                  <a:schemeClr val="dk1"/>
                </a:solidFill>
                <a:highlight>
                  <a:schemeClr val="lt1"/>
                </a:highlight>
                <a:latin typeface="Calibri"/>
                <a:ea typeface="Calibri"/>
                <a:cs typeface="Calibri"/>
                <a:sym typeface="Calibri"/>
              </a:rPr>
              <a:t>Para muchas personas trayendo una idea al mundo, existe un paso importante entre la idea y la creación de los filmes, novelas, tiras cómicas, y otros medios que requieren la planificación de escenas: hacer un storyboard. Un storyboard es un resumen visual de un filme (inclusive para corto y largometrajes, de todo estilo). Es una parte importante del proceso de la preproducción y consiste en una serie de imágenes o notas que muestran/describen en corto todo lo que va a ocurrir en la pieza final. Los storyboards pueden ser dibujados a mano, o escritos en notas como Post-</a:t>
            </a:r>
            <a:r>
              <a:rPr lang="es-US" dirty="0" err="1">
                <a:solidFill>
                  <a:schemeClr val="dk1"/>
                </a:solidFill>
                <a:highlight>
                  <a:schemeClr val="lt1"/>
                </a:highlight>
                <a:latin typeface="Calibri"/>
                <a:ea typeface="Calibri"/>
                <a:cs typeface="Calibri"/>
                <a:sym typeface="Calibri"/>
              </a:rPr>
              <a:t>Its</a:t>
            </a:r>
            <a:r>
              <a:rPr lang="es-US" dirty="0">
                <a:solidFill>
                  <a:schemeClr val="dk1"/>
                </a:solidFill>
                <a:highlight>
                  <a:schemeClr val="lt1"/>
                </a:highlight>
                <a:latin typeface="Calibri"/>
                <a:ea typeface="Calibri"/>
                <a:cs typeface="Calibri"/>
                <a:sym typeface="Calibri"/>
              </a:rPr>
              <a:t> (o tal vez sus estudiantes están usando un programa como </a:t>
            </a:r>
            <a:r>
              <a:rPr lang="es-US" dirty="0" err="1">
                <a:solidFill>
                  <a:schemeClr val="dk1"/>
                </a:solidFill>
                <a:highlight>
                  <a:schemeClr val="lt1"/>
                </a:highlight>
                <a:latin typeface="Calibri"/>
                <a:ea typeface="Calibri"/>
                <a:cs typeface="Calibri"/>
                <a:sym typeface="Calibri"/>
              </a:rPr>
              <a:t>Jamboard</a:t>
            </a:r>
            <a:r>
              <a:rPr lang="es-US" dirty="0">
                <a:solidFill>
                  <a:schemeClr val="dk1"/>
                </a:solidFill>
                <a:highlight>
                  <a:schemeClr val="lt1"/>
                </a:highlight>
                <a:latin typeface="Calibri"/>
                <a:ea typeface="Calibri"/>
                <a:cs typeface="Calibri"/>
                <a:sym typeface="Calibri"/>
              </a:rPr>
              <a:t>). </a:t>
            </a:r>
          </a:p>
          <a:p>
            <a:pPr marL="0" lvl="0" indent="0" algn="l" rtl="0">
              <a:spcBef>
                <a:spcPts val="0"/>
              </a:spcBef>
              <a:spcAft>
                <a:spcPts val="0"/>
              </a:spcAft>
              <a:buClr>
                <a:schemeClr val="dk1"/>
              </a:buClr>
              <a:buSzPts val="1100"/>
              <a:buFont typeface="Arial"/>
              <a:buNone/>
            </a:pPr>
            <a:endParaRPr lang="es-US" dirty="0">
              <a:solidFill>
                <a:schemeClr val="dk1"/>
              </a:solidFill>
              <a:highlight>
                <a:schemeClr val="lt1"/>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s-US" dirty="0">
                <a:solidFill>
                  <a:schemeClr val="dk1"/>
                </a:solidFill>
                <a:highlight>
                  <a:schemeClr val="lt1"/>
                </a:highlight>
                <a:latin typeface="Calibri"/>
                <a:ea typeface="Calibri"/>
                <a:cs typeface="Calibri"/>
                <a:sym typeface="Calibri"/>
              </a:rPr>
              <a:t>A manera que diferentes momentos, elementos, o cosas que quieres incluir para iluminar tu idea se aclaran lo suficiente para dibujar/escribir, puedes jugar con su orden, arreglo. Puedes preguntarte: ¿existe un comienzo, mitad, y fin claro? </a:t>
            </a:r>
          </a:p>
          <a:p>
            <a:pPr marL="0" lvl="0" indent="0" algn="l" rtl="0">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45720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Principio – “toma establecedora” (¿Qué quieres que la audiencia vea primero o cuál será su primera experiencia?)</a:t>
            </a:r>
          </a:p>
          <a:p>
            <a:pPr marL="45720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Mitad – el viaje en el que te acompaña la audiencia (¿Qué cambios, transiciones, posibilidades estas explorando?)</a:t>
            </a:r>
          </a:p>
          <a:p>
            <a:pPr marL="45720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Fin - ¿Con que se queda la audiencia? (¿Cuál es la cosa que quieres que se lleve la audiencia con ellos?) </a:t>
            </a:r>
          </a:p>
          <a:p>
            <a:pPr marL="0" lvl="0" indent="0" algn="l" rtl="0">
              <a:spcBef>
                <a:spcPts val="0"/>
              </a:spcBef>
              <a:spcAft>
                <a:spcPts val="0"/>
              </a:spcAft>
              <a:buNone/>
            </a:pPr>
            <a:endParaRPr sz="1500" dirty="0">
              <a:solidFill>
                <a:schemeClr val="dk1"/>
              </a:solidFill>
              <a:highlight>
                <a:srgbClr val="FFFFFF"/>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c5d87ce0d4_0_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c5d87ce0d4_0_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Proxima Nova" panose="020B0604020202020204" charset="0"/>
                <a:ea typeface="Calibri"/>
                <a:cs typeface="Calibri"/>
                <a:sym typeface="Calibri"/>
              </a:rPr>
              <a:t>“Five Minute Film School” </a:t>
            </a:r>
            <a:r>
              <a:rPr lang="es-US" sz="1800" dirty="0">
                <a:effectLst/>
                <a:latin typeface="Proxima Nova" panose="020B0604020202020204" charset="0"/>
                <a:ea typeface="Arial Unicode MS"/>
              </a:rPr>
              <a:t>(“Escuela de film de cinco minutos”); </a:t>
            </a:r>
            <a:r>
              <a:rPr lang="en" dirty="0">
                <a:latin typeface="Proxima Nova" panose="020B0604020202020204" charset="0"/>
                <a:ea typeface="Calibri"/>
                <a:cs typeface="Calibri"/>
                <a:sym typeface="Calibri"/>
              </a:rPr>
              <a:t>Michael Hernandez: </a:t>
            </a:r>
            <a:r>
              <a:rPr lang="en" u="sng" dirty="0">
                <a:solidFill>
                  <a:schemeClr val="hlink"/>
                </a:solidFill>
                <a:latin typeface="Proxima Nova" panose="020B0604020202020204" charset="0"/>
                <a:ea typeface="Calibri"/>
                <a:cs typeface="Calibri"/>
                <a:sym typeface="Calibri"/>
                <a:hlinkClick r:id="rId3"/>
              </a:rPr>
              <a:t>https://vimeo.com/395103646</a:t>
            </a:r>
            <a:endParaRPr dirty="0">
              <a:latin typeface="Proxima Nova" panose="020B0604020202020204" charset="0"/>
              <a:ea typeface="Calibri"/>
              <a:cs typeface="Calibri"/>
              <a:sym typeface="Calibri"/>
            </a:endParaRPr>
          </a:p>
          <a:p>
            <a:pPr marL="0" lvl="0" indent="0" algn="l" rtl="0">
              <a:spcBef>
                <a:spcPts val="0"/>
              </a:spcBef>
              <a:spcAft>
                <a:spcPts val="0"/>
              </a:spcAft>
              <a:buNone/>
            </a:pPr>
            <a:endParaRPr dirty="0">
              <a:latin typeface="Proxima Nova" panose="020B0604020202020204" charset="0"/>
            </a:endParaRPr>
          </a:p>
          <a:p>
            <a:pPr marL="0" marR="0" indent="0">
              <a:spcBef>
                <a:spcPts val="0"/>
              </a:spcBef>
              <a:spcAft>
                <a:spcPts val="0"/>
              </a:spcAft>
              <a:buNone/>
            </a:pPr>
            <a:r>
              <a:rPr lang="es-US" sz="1800" dirty="0">
                <a:effectLst/>
                <a:latin typeface="Proxima Nova" panose="020B0604020202020204" charset="0"/>
                <a:ea typeface="Arial Unicode MS"/>
                <a:cs typeface="Arial Unicode MS"/>
              </a:rPr>
              <a:t>Es tentador pensar en una película o un filme como una experiencia visual, pero en muchos, o en la mayoría de los casos, aun mas importante que lo visual es la calidad del sonido. Quieres que cada palabra pronunciada (si hay palabras) sea clara y fácilmente audible. Si hay música, ¿se escucha claramente? Si combinas la música con la voz, ¿Cómo se apoyan entre sí, en vez de anularse la una a la otra?</a:t>
            </a:r>
          </a:p>
          <a:p>
            <a:pPr marL="0" marR="0" indent="0">
              <a:spcBef>
                <a:spcPts val="0"/>
              </a:spcBef>
              <a:spcAft>
                <a:spcPts val="0"/>
              </a:spcAft>
              <a:buNone/>
            </a:pPr>
            <a:r>
              <a:rPr lang="es-US" sz="1800" dirty="0">
                <a:effectLst/>
                <a:latin typeface="Proxima Nova" panose="020B0604020202020204" charset="0"/>
                <a:ea typeface="Arial Unicode MS"/>
                <a:cs typeface="Arial Unicode MS"/>
              </a:rPr>
              <a:t> </a:t>
            </a:r>
          </a:p>
          <a:p>
            <a:pPr marL="342900" marR="0" lvl="0" indent="-342900">
              <a:spcBef>
                <a:spcPts val="0"/>
              </a:spcBef>
              <a:spcAft>
                <a:spcPts val="0"/>
              </a:spcAft>
              <a:buFont typeface="Symbol" panose="05050102010706020507" pitchFamily="18" charset="2"/>
              <a:buChar char=""/>
            </a:pPr>
            <a:r>
              <a:rPr lang="es-US" sz="1800" dirty="0">
                <a:effectLst/>
                <a:latin typeface="Proxima Nova" panose="020B0604020202020204" charset="0"/>
                <a:ea typeface="Arial Unicode MS"/>
                <a:cs typeface="Arial Unicode MS"/>
              </a:rPr>
              <a:t>¿Cómo puede tu mensaje ser escuchado de la mejor manera? </a:t>
            </a:r>
          </a:p>
          <a:p>
            <a:pPr marL="342900" marR="0" lvl="0" indent="-342900">
              <a:spcBef>
                <a:spcPts val="0"/>
              </a:spcBef>
              <a:spcAft>
                <a:spcPts val="0"/>
              </a:spcAft>
              <a:buFont typeface="Symbol" panose="05050102010706020507" pitchFamily="18" charset="2"/>
              <a:buChar char=""/>
            </a:pPr>
            <a:r>
              <a:rPr lang="es-US" sz="1800" dirty="0">
                <a:effectLst/>
                <a:latin typeface="Proxima Nova" panose="020B0604020202020204" charset="0"/>
                <a:ea typeface="Arial Unicode MS"/>
                <a:cs typeface="Arial Unicode MS"/>
              </a:rPr>
              <a:t>¿Dónde debería haber sonido, y donde debería haber silencio? ¿Cómo lo sabrás? </a:t>
            </a:r>
          </a:p>
          <a:p>
            <a:pPr marL="342900" marR="0" lvl="0" indent="-342900">
              <a:spcBef>
                <a:spcPts val="0"/>
              </a:spcBef>
              <a:spcAft>
                <a:spcPts val="0"/>
              </a:spcAft>
              <a:buFont typeface="Symbol" panose="05050102010706020507" pitchFamily="18" charset="2"/>
              <a:buChar char=""/>
            </a:pPr>
            <a:r>
              <a:rPr lang="es-US" sz="1800" dirty="0">
                <a:effectLst/>
                <a:latin typeface="Proxima Nova" panose="020B0604020202020204" charset="0"/>
                <a:ea typeface="Arial Unicode MS"/>
                <a:cs typeface="Arial Unicode MS"/>
              </a:rPr>
              <a:t>¿Quieres incluir sonidos naturales? ¿El sonido de la naturaleza, el agua, los pájaros, o de una ciudad? </a:t>
            </a:r>
          </a:p>
          <a:p>
            <a:pPr marL="342900" marR="0" lvl="0" indent="-342900">
              <a:spcBef>
                <a:spcPts val="0"/>
              </a:spcBef>
              <a:spcAft>
                <a:spcPts val="0"/>
              </a:spcAft>
              <a:buFont typeface="Symbol" panose="05050102010706020507" pitchFamily="18" charset="2"/>
              <a:buChar char=""/>
            </a:pPr>
            <a:r>
              <a:rPr lang="es-US" sz="1800" dirty="0">
                <a:effectLst/>
                <a:latin typeface="Proxima Nova" panose="020B0604020202020204" charset="0"/>
                <a:ea typeface="Arial Unicode MS"/>
                <a:cs typeface="Arial Unicode MS"/>
              </a:rPr>
              <a:t>Imagina que tu audiencia incluye personas que no hablan tu mismo idioma, entonces, ¿cuál sería el papel del sonido en comunicar tu mensaje? </a:t>
            </a: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c5d87ce0d4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c5d87ce0d4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“Five Minute Film School,” Michael Hernandez: </a:t>
            </a:r>
            <a:r>
              <a:rPr lang="en" u="sng">
                <a:solidFill>
                  <a:schemeClr val="hlink"/>
                </a:solidFill>
                <a:latin typeface="Calibri"/>
                <a:ea typeface="Calibri"/>
                <a:cs typeface="Calibri"/>
                <a:sym typeface="Calibri"/>
                <a:hlinkClick r:id="rId3"/>
              </a:rPr>
              <a:t>https://vimeo.com/395103646</a:t>
            </a:r>
            <a:endParaRPr>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When you are ready to film, how will you think about the </a:t>
            </a:r>
            <a:r>
              <a:rPr lang="en" b="1">
                <a:solidFill>
                  <a:schemeClr val="dk1"/>
                </a:solidFill>
                <a:latin typeface="Calibri"/>
                <a:ea typeface="Calibri"/>
                <a:cs typeface="Calibri"/>
                <a:sym typeface="Calibri"/>
              </a:rPr>
              <a:t>composition </a:t>
            </a:r>
            <a:r>
              <a:rPr lang="en">
                <a:solidFill>
                  <a:schemeClr val="dk1"/>
                </a:solidFill>
                <a:latin typeface="Calibri"/>
                <a:ea typeface="Calibri"/>
                <a:cs typeface="Calibri"/>
                <a:sym typeface="Calibri"/>
              </a:rPr>
              <a:t>of your images, footage?  How do you want the camera to relate to the subject – as an extension of the subject, as an observer of the subject?</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What images support your story and message?  </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Whose point of view is featured in the story?  Who/what is the narrator?</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Will the narrator be sharing a first-person point of view?  Why or why not?</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How is this reflected in what is going to be shown?</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When do you want to move and be still?  </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When might you want to be close in/far away from the focus of your narrative?</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What angles of view/perspectives can you explore?</a:t>
            </a:r>
            <a:endParaRPr>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c5d87ce0d4_0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c5d87ce0d4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“Five Minute Film School,” Michael Hernandez: </a:t>
            </a:r>
            <a:r>
              <a:rPr lang="en" u="sng" dirty="0">
                <a:solidFill>
                  <a:schemeClr val="hlink"/>
                </a:solidFill>
                <a:hlinkClick r:id="rId3"/>
              </a:rPr>
              <a:t>https://vimeo.com/395103646</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¿Está claro el corazón, o el propósito de la historia? ¿Qué no necesitas para contar la historia? (¿Qué puedes cortar, omitir, crear o comunicar de otra manera?) ¿Qué podrías cambiar? ¿O añadir más detalles, más sentimiento a lo que está siendo compartido? ¿Están claro el principio, la mitad, y el fin? (Los estudiantes también pueden hacer más de un video si quieren, o hacer uno individualmente y otro en equipo, si es posible.)</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c3363b7244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c3363b7244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c3363b724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c3363b72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c3363b7244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c3363b7244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c5e8e018f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c5e8e018f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a:ea typeface="Calibri"/>
                <a:cs typeface="Calibri"/>
                <a:sym typeface="Calibri"/>
              </a:rPr>
              <a:t>Entrevista con la Dra. Elizabeth Lindsey: </a:t>
            </a:r>
            <a:r>
              <a:rPr lang="en" u="sng" dirty="0">
                <a:solidFill>
                  <a:schemeClr val="hlink"/>
                </a:solidFill>
                <a:latin typeface="Calibri"/>
                <a:ea typeface="Calibri"/>
                <a:cs typeface="Calibri"/>
                <a:sym typeface="Calibri"/>
                <a:hlinkClick r:id="rId3"/>
              </a:rPr>
              <a:t>https://www.mauimagazine.net/mapping-human-story/</a:t>
            </a:r>
            <a:endParaRPr dirty="0">
              <a:latin typeface="Calibri"/>
              <a:ea typeface="Calibri"/>
              <a:cs typeface="Calibri"/>
              <a:sym typeface="Calibri"/>
            </a:endParaRPr>
          </a:p>
          <a:p>
            <a:pPr marL="0" lvl="0" indent="0" algn="l" rtl="0">
              <a:spcBef>
                <a:spcPts val="0"/>
              </a:spcBef>
              <a:spcAft>
                <a:spcPts val="0"/>
              </a:spcAft>
              <a:buNone/>
            </a:pPr>
            <a:r>
              <a:rPr lang="es-US" dirty="0">
                <a:latin typeface="Calibri"/>
                <a:ea typeface="Calibri"/>
                <a:cs typeface="Calibri"/>
                <a:sym typeface="Calibri"/>
              </a:rPr>
              <a:t>Aprenda más sobre la Dra. Elizabeth Lindsey y su trabajo</a:t>
            </a:r>
            <a:r>
              <a:rPr lang="en" dirty="0">
                <a:latin typeface="Calibri"/>
                <a:ea typeface="Calibri"/>
                <a:cs typeface="Calibri"/>
                <a:sym typeface="Calibri"/>
              </a:rPr>
              <a:t>: </a:t>
            </a:r>
            <a:r>
              <a:rPr lang="en" u="sng" dirty="0">
                <a:solidFill>
                  <a:schemeClr val="hlink"/>
                </a:solidFill>
                <a:latin typeface="Calibri"/>
                <a:ea typeface="Calibri"/>
                <a:cs typeface="Calibri"/>
                <a:sym typeface="Calibri"/>
                <a:hlinkClick r:id="rId4"/>
              </a:rPr>
              <a:t>https://www.elizabethlindsey.com</a:t>
            </a:r>
            <a:endParaRPr dirty="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c5d87ce0d4_0_27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9" name="Google Shape;229;gc5d87ce0d4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c5d87ce0d4_0_14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The Nature Film: </a:t>
            </a:r>
            <a:r>
              <a:rPr lang="en" u="sng">
                <a:solidFill>
                  <a:schemeClr val="hlink"/>
                </a:solidFill>
                <a:latin typeface="Calibri"/>
                <a:ea typeface="Calibri"/>
                <a:cs typeface="Calibri"/>
                <a:sym typeface="Calibri"/>
                <a:hlinkClick r:id="rId3"/>
              </a:rPr>
              <a:t>https://redfordcenter.org/films/nature-film</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Inventing Tomorrow:</a:t>
            </a:r>
            <a:r>
              <a:rPr lang="en" u="sng">
                <a:solidFill>
                  <a:schemeClr val="hlink"/>
                </a:solidFill>
                <a:latin typeface="Calibri"/>
                <a:ea typeface="Calibri"/>
                <a:cs typeface="Calibri"/>
                <a:sym typeface="Calibri"/>
                <a:hlinkClick r:id="rId4"/>
              </a:rPr>
              <a:t> https://www.pbs.org/video/lesson-plan-clip-2-inventing-tomorrow/</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This Land: </a:t>
            </a:r>
            <a:r>
              <a:rPr lang="en">
                <a:solidFill>
                  <a:schemeClr val="hlink"/>
                </a:solidFill>
                <a:uFill>
                  <a:noFill/>
                </a:uFill>
                <a:latin typeface="Calibri"/>
                <a:ea typeface="Calibri"/>
                <a:cs typeface="Calibri"/>
                <a:sym typeface="Calibri"/>
                <a:hlinkClick r:id="rId5"/>
              </a:rPr>
              <a:t>* </a:t>
            </a:r>
            <a:r>
              <a:rPr lang="en" u="sng">
                <a:solidFill>
                  <a:schemeClr val="hlink"/>
                </a:solidFill>
                <a:latin typeface="Calibri"/>
                <a:ea typeface="Calibri"/>
                <a:cs typeface="Calibri"/>
                <a:sym typeface="Calibri"/>
                <a:hlinkClick r:id="rId5"/>
              </a:rPr>
              <a:t>Clean Version</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Art of Activism: Ellen Choy: </a:t>
            </a:r>
            <a:r>
              <a:rPr lang="en" u="sng">
                <a:solidFill>
                  <a:schemeClr val="hlink"/>
                </a:solidFill>
                <a:latin typeface="Calibri"/>
                <a:ea typeface="Calibri"/>
                <a:cs typeface="Calibri"/>
                <a:sym typeface="Calibri"/>
                <a:hlinkClick r:id="rId6"/>
              </a:rPr>
              <a:t>https://youtu.be/3EbY7iUFtuo</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Standing Above the Clouds: </a:t>
            </a:r>
            <a:r>
              <a:rPr lang="en" u="sng">
                <a:solidFill>
                  <a:schemeClr val="hlink"/>
                </a:solidFill>
                <a:latin typeface="Calibri"/>
                <a:ea typeface="Calibri"/>
                <a:cs typeface="Calibri"/>
                <a:sym typeface="Calibri"/>
                <a:hlinkClick r:id="rId7"/>
              </a:rPr>
              <a:t>https://vimeo.com/363397315</a:t>
            </a:r>
            <a:r>
              <a:rPr lang="en">
                <a:solidFill>
                  <a:schemeClr val="dk1"/>
                </a:solidFill>
                <a:latin typeface="Calibri"/>
                <a:ea typeface="Calibri"/>
                <a:cs typeface="Calibri"/>
                <a:sym typeface="Calibri"/>
              </a:rPr>
              <a:t>; PW: maunakea</a:t>
            </a:r>
            <a:endParaRPr>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Happening: </a:t>
            </a:r>
            <a:r>
              <a:rPr lang="en" u="sng">
                <a:solidFill>
                  <a:schemeClr val="hlink"/>
                </a:solidFill>
                <a:latin typeface="Calibri"/>
                <a:ea typeface="Calibri"/>
                <a:cs typeface="Calibri"/>
                <a:sym typeface="Calibri"/>
                <a:hlinkClick r:id="rId8"/>
              </a:rPr>
              <a:t>https://happeningthemovie.com</a:t>
            </a:r>
            <a:endParaRPr>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42" name="Google Shape;242;gc5d87ce0d4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ca58fad274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ca58fad274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highlight>
                  <a:srgbClr val="F4F4F4"/>
                </a:highlight>
                <a:latin typeface="Calibri"/>
                <a:ea typeface="Calibri"/>
                <a:cs typeface="Calibri"/>
                <a:sym typeface="Calibri"/>
              </a:rPr>
              <a:t>Vea las propuestas en las </a:t>
            </a:r>
            <a:r>
              <a:rPr lang="es-US" noProof="0" dirty="0">
                <a:solidFill>
                  <a:schemeClr val="dk1"/>
                </a:solidFill>
                <a:highlight>
                  <a:srgbClr val="F4F4F4"/>
                </a:highlight>
                <a:latin typeface="Calibri"/>
                <a:ea typeface="Calibri"/>
                <a:cs typeface="Calibri"/>
                <a:sym typeface="Calibri"/>
              </a:rPr>
              <a:t>próximas</a:t>
            </a:r>
            <a:r>
              <a:rPr lang="en" dirty="0">
                <a:solidFill>
                  <a:schemeClr val="dk1"/>
                </a:solidFill>
                <a:highlight>
                  <a:srgbClr val="F4F4F4"/>
                </a:highlight>
                <a:latin typeface="Calibri"/>
                <a:ea typeface="Calibri"/>
                <a:cs typeface="Calibri"/>
                <a:sym typeface="Calibri"/>
              </a:rPr>
              <a:t> 3 diapositivas (Nota: la propuesta #3 es abierta, asi que !sigue tu </a:t>
            </a:r>
            <a:r>
              <a:rPr lang="es-US" noProof="0" dirty="0">
                <a:solidFill>
                  <a:schemeClr val="dk1"/>
                </a:solidFill>
                <a:highlight>
                  <a:srgbClr val="F4F4F4"/>
                </a:highlight>
                <a:latin typeface="Calibri"/>
                <a:ea typeface="Calibri"/>
                <a:cs typeface="Calibri"/>
                <a:sym typeface="Calibri"/>
              </a:rPr>
              <a:t>inspiración</a:t>
            </a:r>
            <a:r>
              <a:rPr lang="en" dirty="0">
                <a:solidFill>
                  <a:schemeClr val="dk1"/>
                </a:solidFill>
                <a:highlight>
                  <a:srgbClr val="F4F4F4"/>
                </a:highlight>
                <a:latin typeface="Calibri"/>
                <a:ea typeface="Calibri"/>
                <a:cs typeface="Calibri"/>
                <a:sym typeface="Calibri"/>
              </a:rPr>
              <a:t>!)</a:t>
            </a:r>
            <a:endParaRPr dirty="0">
              <a:solidFill>
                <a:schemeClr val="dk1"/>
              </a:solidFill>
              <a:highlight>
                <a:srgbClr val="F4F4F4"/>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s-US" noProof="0" dirty="0">
                <a:solidFill>
                  <a:schemeClr val="dk1"/>
                </a:solidFill>
                <a:highlight>
                  <a:srgbClr val="F4F4F4"/>
                </a:highlight>
                <a:latin typeface="Calibri"/>
                <a:ea typeface="Calibri"/>
                <a:cs typeface="Calibri"/>
                <a:sym typeface="Calibri"/>
              </a:rPr>
              <a:t>Haga </a:t>
            </a:r>
            <a:r>
              <a:rPr lang="es-US" noProof="0" dirty="0" err="1">
                <a:solidFill>
                  <a:schemeClr val="dk1"/>
                </a:solidFill>
                <a:highlight>
                  <a:srgbClr val="F4F4F4"/>
                </a:highlight>
                <a:latin typeface="Calibri"/>
                <a:ea typeface="Calibri"/>
                <a:cs typeface="Calibri"/>
                <a:sym typeface="Calibri"/>
              </a:rPr>
              <a:t>click</a:t>
            </a:r>
            <a:r>
              <a:rPr lang="es-US" noProof="0" dirty="0">
                <a:solidFill>
                  <a:schemeClr val="dk1"/>
                </a:solidFill>
                <a:highlight>
                  <a:srgbClr val="F4F4F4"/>
                </a:highlight>
                <a:latin typeface="Calibri"/>
                <a:ea typeface="Calibri"/>
                <a:cs typeface="Calibri"/>
                <a:sym typeface="Calibri"/>
              </a:rPr>
              <a:t> AQUI para propuestas descargables en ingles y español</a:t>
            </a:r>
            <a:r>
              <a:rPr lang="en" dirty="0">
                <a:solidFill>
                  <a:schemeClr val="dk1"/>
                </a:solidFill>
                <a:highlight>
                  <a:srgbClr val="F4F4F4"/>
                </a:highlight>
                <a:latin typeface="Calibri"/>
                <a:ea typeface="Calibri"/>
                <a:cs typeface="Calibri"/>
                <a:sym typeface="Calibri"/>
              </a:rPr>
              <a:t>.  </a:t>
            </a:r>
            <a:endParaRPr dirty="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ca58fad274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ca58fad274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US" noProof="0" dirty="0">
                <a:solidFill>
                  <a:schemeClr val="dk1"/>
                </a:solidFill>
                <a:highlight>
                  <a:srgbClr val="F4F4F4"/>
                </a:highlight>
                <a:latin typeface="Calibri"/>
                <a:ea typeface="Calibri"/>
                <a:cs typeface="Calibri"/>
                <a:sym typeface="Calibri"/>
              </a:rPr>
              <a:t>Haga </a:t>
            </a:r>
            <a:r>
              <a:rPr lang="es-US" noProof="0" dirty="0" err="1">
                <a:solidFill>
                  <a:schemeClr val="dk1"/>
                </a:solidFill>
                <a:highlight>
                  <a:srgbClr val="F4F4F4"/>
                </a:highlight>
                <a:latin typeface="Calibri"/>
                <a:ea typeface="Calibri"/>
                <a:cs typeface="Calibri"/>
                <a:sym typeface="Calibri"/>
              </a:rPr>
              <a:t>click</a:t>
            </a:r>
            <a:r>
              <a:rPr lang="es-US" noProof="0" dirty="0">
                <a:solidFill>
                  <a:schemeClr val="dk1"/>
                </a:solidFill>
                <a:highlight>
                  <a:srgbClr val="F4F4F4"/>
                </a:highlight>
                <a:latin typeface="Calibri"/>
                <a:ea typeface="Calibri"/>
                <a:cs typeface="Calibri"/>
                <a:sym typeface="Calibri"/>
              </a:rPr>
              <a:t> AQUI para propuestas descargables en ingles y español</a:t>
            </a:r>
            <a:r>
              <a:rPr lang="es-US" dirty="0">
                <a:solidFill>
                  <a:schemeClr val="dk1"/>
                </a:solidFill>
                <a:highlight>
                  <a:srgbClr val="F4F4F4"/>
                </a:highlight>
                <a:latin typeface="Calibri"/>
                <a:ea typeface="Calibri"/>
                <a:cs typeface="Calibri"/>
                <a:sym typeface="Calibri"/>
              </a:rPr>
              <a:t>.  </a:t>
            </a:r>
            <a:endParaRPr lang="es-US" dirty="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ca58fad274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ca58fad274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US" noProof="0" dirty="0">
                <a:solidFill>
                  <a:schemeClr val="dk1"/>
                </a:solidFill>
                <a:highlight>
                  <a:srgbClr val="F4F4F4"/>
                </a:highlight>
                <a:latin typeface="Calibri"/>
                <a:ea typeface="Calibri"/>
                <a:cs typeface="Calibri"/>
                <a:sym typeface="Calibri"/>
              </a:rPr>
              <a:t>Haga </a:t>
            </a:r>
            <a:r>
              <a:rPr lang="es-US" noProof="0" dirty="0" err="1">
                <a:solidFill>
                  <a:schemeClr val="dk1"/>
                </a:solidFill>
                <a:highlight>
                  <a:srgbClr val="F4F4F4"/>
                </a:highlight>
                <a:latin typeface="Calibri"/>
                <a:ea typeface="Calibri"/>
                <a:cs typeface="Calibri"/>
                <a:sym typeface="Calibri"/>
              </a:rPr>
              <a:t>click</a:t>
            </a:r>
            <a:r>
              <a:rPr lang="es-US" noProof="0" dirty="0">
                <a:solidFill>
                  <a:schemeClr val="dk1"/>
                </a:solidFill>
                <a:highlight>
                  <a:srgbClr val="F4F4F4"/>
                </a:highlight>
                <a:latin typeface="Calibri"/>
                <a:ea typeface="Calibri"/>
                <a:cs typeface="Calibri"/>
                <a:sym typeface="Calibri"/>
              </a:rPr>
              <a:t> AQUI para propuestas descargables en ingles y español</a:t>
            </a:r>
            <a:r>
              <a:rPr lang="es-US" dirty="0">
                <a:solidFill>
                  <a:schemeClr val="dk1"/>
                </a:solidFill>
                <a:highlight>
                  <a:srgbClr val="F4F4F4"/>
                </a:highlight>
                <a:latin typeface="Calibri"/>
                <a:ea typeface="Calibri"/>
                <a:cs typeface="Calibri"/>
                <a:sym typeface="Calibri"/>
              </a:rPr>
              <a:t>.  </a:t>
            </a:r>
            <a:endParaRPr lang="es-US" dirty="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Subtitle">
  <p:cSld name="TITLE_1">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92969" y="863947"/>
            <a:ext cx="7358100" cy="1741200"/>
          </a:xfrm>
          <a:prstGeom prst="rect">
            <a:avLst/>
          </a:prstGeom>
          <a:noFill/>
          <a:ln>
            <a:noFill/>
          </a:ln>
        </p:spPr>
        <p:txBody>
          <a:bodyPr spcFirstLastPara="1" wrap="square" lIns="32750" tIns="32750" rIns="32750" bIns="32750" anchor="b" anchorCtr="0">
            <a:noAutofit/>
          </a:bodyPr>
          <a:lstStyle>
            <a:lvl1pPr lvl="0" algn="ctr" rtl="0">
              <a:lnSpc>
                <a:spcPct val="100000"/>
              </a:lnSpc>
              <a:spcBef>
                <a:spcPts val="0"/>
              </a:spcBef>
              <a:spcAft>
                <a:spcPts val="0"/>
              </a:spcAft>
              <a:buClr>
                <a:srgbClr val="000000"/>
              </a:buClr>
              <a:buSzPts val="1200"/>
              <a:buNone/>
              <a:defRPr/>
            </a:lvl1pPr>
            <a:lvl2pPr lvl="1" algn="ctr" rtl="0">
              <a:lnSpc>
                <a:spcPct val="100000"/>
              </a:lnSpc>
              <a:spcBef>
                <a:spcPts val="0"/>
              </a:spcBef>
              <a:spcAft>
                <a:spcPts val="0"/>
              </a:spcAft>
              <a:buClr>
                <a:srgbClr val="000000"/>
              </a:buClr>
              <a:buSzPts val="1200"/>
              <a:buNone/>
              <a:defRPr/>
            </a:lvl2pPr>
            <a:lvl3pPr lvl="2" algn="ctr" rtl="0">
              <a:lnSpc>
                <a:spcPct val="100000"/>
              </a:lnSpc>
              <a:spcBef>
                <a:spcPts val="0"/>
              </a:spcBef>
              <a:spcAft>
                <a:spcPts val="0"/>
              </a:spcAft>
              <a:buClr>
                <a:srgbClr val="000000"/>
              </a:buClr>
              <a:buSzPts val="1200"/>
              <a:buNone/>
              <a:defRPr/>
            </a:lvl3pPr>
            <a:lvl4pPr lvl="3" algn="ctr" rtl="0">
              <a:lnSpc>
                <a:spcPct val="100000"/>
              </a:lnSpc>
              <a:spcBef>
                <a:spcPts val="0"/>
              </a:spcBef>
              <a:spcAft>
                <a:spcPts val="0"/>
              </a:spcAft>
              <a:buClr>
                <a:srgbClr val="000000"/>
              </a:buClr>
              <a:buSzPts val="1200"/>
              <a:buNone/>
              <a:defRPr/>
            </a:lvl4pPr>
            <a:lvl5pPr lvl="4" algn="ctr" rtl="0">
              <a:lnSpc>
                <a:spcPct val="100000"/>
              </a:lnSpc>
              <a:spcBef>
                <a:spcPts val="0"/>
              </a:spcBef>
              <a:spcAft>
                <a:spcPts val="0"/>
              </a:spcAft>
              <a:buClr>
                <a:srgbClr val="000000"/>
              </a:buClr>
              <a:buSzPts val="1200"/>
              <a:buNone/>
              <a:defRPr/>
            </a:lvl5pPr>
            <a:lvl6pPr lvl="5" algn="ctr" rtl="0">
              <a:lnSpc>
                <a:spcPct val="100000"/>
              </a:lnSpc>
              <a:spcBef>
                <a:spcPts val="0"/>
              </a:spcBef>
              <a:spcAft>
                <a:spcPts val="0"/>
              </a:spcAft>
              <a:buClr>
                <a:srgbClr val="000000"/>
              </a:buClr>
              <a:buSzPts val="1200"/>
              <a:buNone/>
              <a:defRPr/>
            </a:lvl6pPr>
            <a:lvl7pPr lvl="6" algn="ctr" rtl="0">
              <a:lnSpc>
                <a:spcPct val="100000"/>
              </a:lnSpc>
              <a:spcBef>
                <a:spcPts val="0"/>
              </a:spcBef>
              <a:spcAft>
                <a:spcPts val="0"/>
              </a:spcAft>
              <a:buClr>
                <a:srgbClr val="000000"/>
              </a:buClr>
              <a:buSzPts val="1200"/>
              <a:buNone/>
              <a:defRPr/>
            </a:lvl7pPr>
            <a:lvl8pPr lvl="7" algn="ctr" rtl="0">
              <a:lnSpc>
                <a:spcPct val="100000"/>
              </a:lnSpc>
              <a:spcBef>
                <a:spcPts val="0"/>
              </a:spcBef>
              <a:spcAft>
                <a:spcPts val="0"/>
              </a:spcAft>
              <a:buClr>
                <a:srgbClr val="000000"/>
              </a:buClr>
              <a:buSzPts val="1200"/>
              <a:buNone/>
              <a:defRPr/>
            </a:lvl8pPr>
            <a:lvl9pPr lvl="8" algn="ctr" rtl="0">
              <a:lnSpc>
                <a:spcPct val="100000"/>
              </a:lnSpc>
              <a:spcBef>
                <a:spcPts val="0"/>
              </a:spcBef>
              <a:spcAft>
                <a:spcPts val="0"/>
              </a:spcAft>
              <a:buClr>
                <a:srgbClr val="000000"/>
              </a:buClr>
              <a:buSzPts val="1200"/>
              <a:buNone/>
              <a:defRPr/>
            </a:lvl9pPr>
          </a:lstStyle>
          <a:p>
            <a:endParaRPr/>
          </a:p>
        </p:txBody>
      </p:sp>
      <p:sp>
        <p:nvSpPr>
          <p:cNvPr id="52" name="Google Shape;52;p13"/>
          <p:cNvSpPr txBox="1">
            <a:spLocks noGrp="1"/>
          </p:cNvSpPr>
          <p:nvPr>
            <p:ph type="body" idx="1"/>
          </p:nvPr>
        </p:nvSpPr>
        <p:spPr>
          <a:xfrm>
            <a:off x="892969" y="2652117"/>
            <a:ext cx="7358100" cy="596100"/>
          </a:xfrm>
          <a:prstGeom prst="rect">
            <a:avLst/>
          </a:prstGeom>
          <a:noFill/>
          <a:ln>
            <a:noFill/>
          </a:ln>
        </p:spPr>
        <p:txBody>
          <a:bodyPr spcFirstLastPara="1" wrap="square" lIns="32750" tIns="32750" rIns="32750" bIns="32750" anchor="t" anchorCtr="0">
            <a:noAutofit/>
          </a:bodyPr>
          <a:lstStyle>
            <a:lvl1pPr marL="457200" lvl="0" indent="-228600" algn="ctr" rtl="0">
              <a:lnSpc>
                <a:spcPct val="100000"/>
              </a:lnSpc>
              <a:spcBef>
                <a:spcPts val="0"/>
              </a:spcBef>
              <a:spcAft>
                <a:spcPts val="0"/>
              </a:spcAft>
              <a:buClr>
                <a:srgbClr val="000000"/>
              </a:buClr>
              <a:buSzPts val="2300"/>
              <a:buFont typeface="Gill Sans"/>
              <a:buNone/>
              <a:defRPr sz="2300"/>
            </a:lvl1pPr>
            <a:lvl2pPr marL="914400" lvl="1" indent="-228600" algn="ctr" rtl="0">
              <a:lnSpc>
                <a:spcPct val="100000"/>
              </a:lnSpc>
              <a:spcBef>
                <a:spcPts val="0"/>
              </a:spcBef>
              <a:spcAft>
                <a:spcPts val="0"/>
              </a:spcAft>
              <a:buClr>
                <a:srgbClr val="000000"/>
              </a:buClr>
              <a:buSzPts val="2300"/>
              <a:buFont typeface="Gill Sans"/>
              <a:buNone/>
              <a:defRPr sz="2300"/>
            </a:lvl2pPr>
            <a:lvl3pPr marL="1371600" lvl="2" indent="-228600" algn="ctr" rtl="0">
              <a:lnSpc>
                <a:spcPct val="100000"/>
              </a:lnSpc>
              <a:spcBef>
                <a:spcPts val="0"/>
              </a:spcBef>
              <a:spcAft>
                <a:spcPts val="0"/>
              </a:spcAft>
              <a:buClr>
                <a:srgbClr val="000000"/>
              </a:buClr>
              <a:buSzPts val="2300"/>
              <a:buFont typeface="Gill Sans"/>
              <a:buNone/>
              <a:defRPr sz="2300"/>
            </a:lvl3pPr>
            <a:lvl4pPr marL="1828800" lvl="3" indent="-228600" algn="ctr" rtl="0">
              <a:lnSpc>
                <a:spcPct val="100000"/>
              </a:lnSpc>
              <a:spcBef>
                <a:spcPts val="0"/>
              </a:spcBef>
              <a:spcAft>
                <a:spcPts val="0"/>
              </a:spcAft>
              <a:buClr>
                <a:srgbClr val="000000"/>
              </a:buClr>
              <a:buSzPts val="2300"/>
              <a:buFont typeface="Gill Sans"/>
              <a:buNone/>
              <a:defRPr sz="2300"/>
            </a:lvl4pPr>
            <a:lvl5pPr marL="2286000" lvl="4" indent="-228600" algn="ctr" rtl="0">
              <a:lnSpc>
                <a:spcPct val="100000"/>
              </a:lnSpc>
              <a:spcBef>
                <a:spcPts val="0"/>
              </a:spcBef>
              <a:spcAft>
                <a:spcPts val="0"/>
              </a:spcAft>
              <a:buClr>
                <a:srgbClr val="000000"/>
              </a:buClr>
              <a:buSzPts val="2300"/>
              <a:buFont typeface="Gill Sans"/>
              <a:buNone/>
              <a:defRPr sz="2300"/>
            </a:lvl5pPr>
            <a:lvl6pPr marL="2743200" lvl="5" indent="-355600" algn="l" rtl="0">
              <a:lnSpc>
                <a:spcPct val="100000"/>
              </a:lnSpc>
              <a:spcBef>
                <a:spcPts val="3100"/>
              </a:spcBef>
              <a:spcAft>
                <a:spcPts val="0"/>
              </a:spcAft>
              <a:buClr>
                <a:srgbClr val="000000"/>
              </a:buClr>
              <a:buSzPts val="2000"/>
              <a:buChar char="■"/>
              <a:defRPr/>
            </a:lvl6pPr>
            <a:lvl7pPr marL="3200400" lvl="6" indent="-355600" algn="l" rtl="0">
              <a:lnSpc>
                <a:spcPct val="100000"/>
              </a:lnSpc>
              <a:spcBef>
                <a:spcPts val="3100"/>
              </a:spcBef>
              <a:spcAft>
                <a:spcPts val="0"/>
              </a:spcAft>
              <a:buClr>
                <a:srgbClr val="000000"/>
              </a:buClr>
              <a:buSzPts val="2000"/>
              <a:buChar char="●"/>
              <a:defRPr/>
            </a:lvl7pPr>
            <a:lvl8pPr marL="3657600" lvl="7" indent="-355600" algn="l" rtl="0">
              <a:lnSpc>
                <a:spcPct val="100000"/>
              </a:lnSpc>
              <a:spcBef>
                <a:spcPts val="3100"/>
              </a:spcBef>
              <a:spcAft>
                <a:spcPts val="0"/>
              </a:spcAft>
              <a:buClr>
                <a:srgbClr val="000000"/>
              </a:buClr>
              <a:buSzPts val="2000"/>
              <a:buChar char="○"/>
              <a:defRPr/>
            </a:lvl8pPr>
            <a:lvl9pPr marL="4114800" lvl="8" indent="-355600" algn="l" rtl="0">
              <a:lnSpc>
                <a:spcPct val="100000"/>
              </a:lnSpc>
              <a:spcBef>
                <a:spcPts val="3100"/>
              </a:spcBef>
              <a:spcAft>
                <a:spcPts val="0"/>
              </a:spcAft>
              <a:buClr>
                <a:srgbClr val="000000"/>
              </a:buClr>
              <a:buSzPts val="2000"/>
              <a:buChar char="■"/>
              <a:defRPr/>
            </a:lvl9pPr>
          </a:lstStyle>
          <a:p>
            <a:endParaRPr/>
          </a:p>
        </p:txBody>
      </p:sp>
      <p:sp>
        <p:nvSpPr>
          <p:cNvPr id="53" name="Google Shape;53;p13"/>
          <p:cNvSpPr txBox="1">
            <a:spLocks noGrp="1"/>
          </p:cNvSpPr>
          <p:nvPr>
            <p:ph type="sldNum" idx="12"/>
          </p:nvPr>
        </p:nvSpPr>
        <p:spPr>
          <a:xfrm>
            <a:off x="4446984" y="4882307"/>
            <a:ext cx="241200" cy="194400"/>
          </a:xfrm>
          <a:prstGeom prst="rect">
            <a:avLst/>
          </a:prstGeom>
          <a:noFill/>
          <a:ln>
            <a:noFill/>
          </a:ln>
        </p:spPr>
        <p:txBody>
          <a:bodyPr spcFirstLastPara="1" wrap="square" lIns="32750" tIns="32750" rIns="32750" bIns="32750" anchor="t" anchorCtr="0">
            <a:noAutofit/>
          </a:bodyPr>
          <a:lstStyle>
            <a:lvl1pPr marL="0" lvl="0" indent="0" algn="ctr" rtl="0">
              <a:lnSpc>
                <a:spcPct val="100000"/>
              </a:lnSpc>
              <a:spcBef>
                <a:spcPts val="0"/>
              </a:spcBef>
              <a:spcAft>
                <a:spcPts val="0"/>
              </a:spcAft>
              <a:buClr>
                <a:srgbClr val="000000"/>
              </a:buClr>
              <a:buSzPts val="1200"/>
              <a:buFont typeface="Gill Sans"/>
              <a:buNone/>
              <a:defRPr sz="1200"/>
            </a:lvl1pPr>
            <a:lvl2pPr marL="0" lvl="1" indent="0" algn="ctr" rtl="0">
              <a:lnSpc>
                <a:spcPct val="100000"/>
              </a:lnSpc>
              <a:spcBef>
                <a:spcPts val="0"/>
              </a:spcBef>
              <a:spcAft>
                <a:spcPts val="0"/>
              </a:spcAft>
              <a:buClr>
                <a:srgbClr val="000000"/>
              </a:buClr>
              <a:buSzPts val="1200"/>
              <a:buFont typeface="Gill Sans"/>
              <a:buNone/>
              <a:defRPr sz="1200"/>
            </a:lvl2pPr>
            <a:lvl3pPr marL="0" lvl="2" indent="0" algn="ctr" rtl="0">
              <a:lnSpc>
                <a:spcPct val="100000"/>
              </a:lnSpc>
              <a:spcBef>
                <a:spcPts val="0"/>
              </a:spcBef>
              <a:spcAft>
                <a:spcPts val="0"/>
              </a:spcAft>
              <a:buClr>
                <a:srgbClr val="000000"/>
              </a:buClr>
              <a:buSzPts val="1200"/>
              <a:buFont typeface="Gill Sans"/>
              <a:buNone/>
              <a:defRPr sz="1200"/>
            </a:lvl3pPr>
            <a:lvl4pPr marL="0" lvl="3" indent="0" algn="ctr" rtl="0">
              <a:lnSpc>
                <a:spcPct val="100000"/>
              </a:lnSpc>
              <a:spcBef>
                <a:spcPts val="0"/>
              </a:spcBef>
              <a:spcAft>
                <a:spcPts val="0"/>
              </a:spcAft>
              <a:buClr>
                <a:srgbClr val="000000"/>
              </a:buClr>
              <a:buSzPts val="1200"/>
              <a:buFont typeface="Gill Sans"/>
              <a:buNone/>
              <a:defRPr sz="1200"/>
            </a:lvl4pPr>
            <a:lvl5pPr marL="0" lvl="4" indent="0" algn="ctr" rtl="0">
              <a:lnSpc>
                <a:spcPct val="100000"/>
              </a:lnSpc>
              <a:spcBef>
                <a:spcPts val="0"/>
              </a:spcBef>
              <a:spcAft>
                <a:spcPts val="0"/>
              </a:spcAft>
              <a:buClr>
                <a:srgbClr val="000000"/>
              </a:buClr>
              <a:buSzPts val="1200"/>
              <a:buFont typeface="Gill Sans"/>
              <a:buNone/>
              <a:defRPr sz="1200"/>
            </a:lvl5pPr>
            <a:lvl6pPr marL="0" lvl="5" indent="0" algn="ctr" rtl="0">
              <a:lnSpc>
                <a:spcPct val="100000"/>
              </a:lnSpc>
              <a:spcBef>
                <a:spcPts val="0"/>
              </a:spcBef>
              <a:spcAft>
                <a:spcPts val="0"/>
              </a:spcAft>
              <a:buClr>
                <a:srgbClr val="000000"/>
              </a:buClr>
              <a:buSzPts val="1200"/>
              <a:buFont typeface="Gill Sans"/>
              <a:buNone/>
              <a:defRPr sz="1200"/>
            </a:lvl6pPr>
            <a:lvl7pPr marL="0" lvl="6" indent="0" algn="ctr" rtl="0">
              <a:lnSpc>
                <a:spcPct val="100000"/>
              </a:lnSpc>
              <a:spcBef>
                <a:spcPts val="0"/>
              </a:spcBef>
              <a:spcAft>
                <a:spcPts val="0"/>
              </a:spcAft>
              <a:buClr>
                <a:srgbClr val="000000"/>
              </a:buClr>
              <a:buSzPts val="1200"/>
              <a:buFont typeface="Gill Sans"/>
              <a:buNone/>
              <a:defRPr sz="1200"/>
            </a:lvl7pPr>
            <a:lvl8pPr marL="0" lvl="7" indent="0" algn="ctr" rtl="0">
              <a:lnSpc>
                <a:spcPct val="100000"/>
              </a:lnSpc>
              <a:spcBef>
                <a:spcPts val="0"/>
              </a:spcBef>
              <a:spcAft>
                <a:spcPts val="0"/>
              </a:spcAft>
              <a:buClr>
                <a:srgbClr val="000000"/>
              </a:buClr>
              <a:buSzPts val="1200"/>
              <a:buFont typeface="Gill Sans"/>
              <a:buNone/>
              <a:defRPr sz="1200"/>
            </a:lvl8pPr>
            <a:lvl9pPr marL="0" lvl="8" indent="0" algn="ctr" rtl="0">
              <a:lnSpc>
                <a:spcPct val="100000"/>
              </a:lnSpc>
              <a:spcBef>
                <a:spcPts val="0"/>
              </a:spcBef>
              <a:spcAft>
                <a:spcPts val="0"/>
              </a:spcAft>
              <a:buClr>
                <a:srgbClr val="000000"/>
              </a:buClr>
              <a:buSzPts val="1200"/>
              <a:buFont typeface="Gill Sans"/>
              <a:buNone/>
              <a:defRPr sz="1200"/>
            </a:lvl9pPr>
          </a:lstStyle>
          <a:p>
            <a:pPr marL="0" lvl="0" indent="0" algn="ctr" rtl="0">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tx">
  <p:cSld name="TITLE_AND_BODY">
    <p:bg>
      <p:bgPr>
        <a:solidFill>
          <a:srgbClr val="FFFFFF"/>
        </a:solidFill>
        <a:effectLst/>
      </p:bgPr>
    </p:bg>
    <p:spTree>
      <p:nvGrpSpPr>
        <p:cNvPr id="1" name="Shape 58"/>
        <p:cNvGrpSpPr/>
        <p:nvPr/>
      </p:nvGrpSpPr>
      <p:grpSpPr>
        <a:xfrm>
          <a:off x="0" y="0"/>
          <a:ext cx="0" cy="0"/>
          <a:chOff x="0" y="0"/>
          <a:chExt cx="0" cy="0"/>
        </a:xfrm>
      </p:grpSpPr>
      <p:sp>
        <p:nvSpPr>
          <p:cNvPr id="59" name="Google Shape;59;p15"/>
          <p:cNvSpPr txBox="1">
            <a:spLocks noGrp="1"/>
          </p:cNvSpPr>
          <p:nvPr>
            <p:ph type="sldNum" idx="12"/>
          </p:nvPr>
        </p:nvSpPr>
        <p:spPr>
          <a:xfrm>
            <a:off x="4500562" y="4762500"/>
            <a:ext cx="145800" cy="1611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sz="700">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60"/>
        <p:cNvGrpSpPr/>
        <p:nvPr/>
      </p:nvGrpSpPr>
      <p:grpSpPr>
        <a:xfrm>
          <a:off x="0" y="0"/>
          <a:ext cx="0" cy="0"/>
          <a:chOff x="0" y="0"/>
          <a:chExt cx="0" cy="0"/>
        </a:xfrm>
      </p:grpSpPr>
      <p:sp>
        <p:nvSpPr>
          <p:cNvPr id="61" name="Google Shape;61;p16"/>
          <p:cNvSpPr txBox="1">
            <a:spLocks noGrp="1"/>
          </p:cNvSpPr>
          <p:nvPr>
            <p:ph type="body" idx="1"/>
          </p:nvPr>
        </p:nvSpPr>
        <p:spPr>
          <a:xfrm>
            <a:off x="452437" y="4439643"/>
            <a:ext cx="8239200" cy="238800"/>
          </a:xfrm>
          <a:prstGeom prst="rect">
            <a:avLst/>
          </a:prstGeom>
          <a:noFill/>
          <a:ln>
            <a:noFill/>
          </a:ln>
        </p:spPr>
        <p:txBody>
          <a:bodyPr spcFirstLastPara="1" wrap="square" lIns="17150" tIns="17150" rIns="17150" bIns="17150" anchor="b" anchorCtr="0">
            <a:noAutofit/>
          </a:bodyPr>
          <a:lstStyle>
            <a:lvl1pPr marL="457200" lvl="0" indent="-228600" algn="l" rtl="0">
              <a:lnSpc>
                <a:spcPct val="100000"/>
              </a:lnSpc>
              <a:spcBef>
                <a:spcPts val="0"/>
              </a:spcBef>
              <a:spcAft>
                <a:spcPts val="0"/>
              </a:spcAft>
              <a:buClr>
                <a:srgbClr val="FFFFFF"/>
              </a:buClr>
              <a:buSzPts val="1400"/>
              <a:buFont typeface="Helvetica Neue"/>
              <a:buNone/>
              <a:defRPr sz="14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62" name="Google Shape;62;p16"/>
          <p:cNvSpPr txBox="1">
            <a:spLocks noGrp="1"/>
          </p:cNvSpPr>
          <p:nvPr>
            <p:ph type="title"/>
          </p:nvPr>
        </p:nvSpPr>
        <p:spPr>
          <a:xfrm>
            <a:off x="452436" y="965622"/>
            <a:ext cx="8239200" cy="1743000"/>
          </a:xfrm>
          <a:prstGeom prst="rect">
            <a:avLst/>
          </a:prstGeom>
          <a:noFill/>
          <a:ln>
            <a:noFill/>
          </a:ln>
        </p:spPr>
        <p:txBody>
          <a:bodyPr spcFirstLastPara="1" wrap="square" lIns="19050" tIns="19050" rIns="19050" bIns="19050" anchor="b" anchorCtr="0">
            <a:noAutofit/>
          </a:bodyPr>
          <a:lstStyle>
            <a:lvl1pPr lvl="0" algn="l" rtl="0">
              <a:lnSpc>
                <a:spcPct val="80000"/>
              </a:lnSpc>
              <a:spcBef>
                <a:spcPts val="0"/>
              </a:spcBef>
              <a:spcAft>
                <a:spcPts val="0"/>
              </a:spcAft>
              <a:buClr>
                <a:srgbClr val="FFFFFF"/>
              </a:buClr>
              <a:buSzPts val="4400"/>
              <a:buFont typeface="Helvetica Neue"/>
              <a:buNone/>
              <a:defRPr sz="4400"/>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63" name="Google Shape;63;p16"/>
          <p:cNvSpPr txBox="1">
            <a:spLocks noGrp="1"/>
          </p:cNvSpPr>
          <p:nvPr>
            <p:ph type="body" idx="2"/>
          </p:nvPr>
        </p:nvSpPr>
        <p:spPr>
          <a:xfrm>
            <a:off x="452438" y="2698824"/>
            <a:ext cx="8239200" cy="714300"/>
          </a:xfrm>
          <a:prstGeom prst="rect">
            <a:avLst/>
          </a:prstGeom>
          <a:noFill/>
          <a:ln>
            <a:noFill/>
          </a:ln>
        </p:spPr>
        <p:txBody>
          <a:bodyPr spcFirstLastPara="1" wrap="square" lIns="19050" tIns="19050" rIns="19050" bIns="19050" anchor="t" anchorCtr="0">
            <a:noAutofit/>
          </a:bodyPr>
          <a:lstStyle>
            <a:lvl1pPr marL="457200" lvl="0" indent="-228600" algn="l" rtl="0">
              <a:lnSpc>
                <a:spcPct val="100000"/>
              </a:lnSpc>
              <a:spcBef>
                <a:spcPts val="0"/>
              </a:spcBef>
              <a:spcAft>
                <a:spcPts val="0"/>
              </a:spcAft>
              <a:buClr>
                <a:srgbClr val="FFFFFF"/>
              </a:buClr>
              <a:buSzPts val="2100"/>
              <a:buFont typeface="Helvetica Neue"/>
              <a:buNone/>
              <a:defRPr sz="2100" b="1"/>
            </a:lvl1pPr>
            <a:lvl2pPr marL="914400" lvl="1" indent="-228600" algn="l" rtl="0">
              <a:lnSpc>
                <a:spcPct val="100000"/>
              </a:lnSpc>
              <a:spcBef>
                <a:spcPts val="0"/>
              </a:spcBef>
              <a:spcAft>
                <a:spcPts val="0"/>
              </a:spcAft>
              <a:buClr>
                <a:srgbClr val="FFFFFF"/>
              </a:buClr>
              <a:buSzPts val="2100"/>
              <a:buFont typeface="Helvetica Neue"/>
              <a:buNone/>
              <a:defRPr sz="2100" b="1"/>
            </a:lvl2pPr>
            <a:lvl3pPr marL="1371600" lvl="2" indent="-228600" algn="l" rtl="0">
              <a:lnSpc>
                <a:spcPct val="100000"/>
              </a:lnSpc>
              <a:spcBef>
                <a:spcPts val="0"/>
              </a:spcBef>
              <a:spcAft>
                <a:spcPts val="0"/>
              </a:spcAft>
              <a:buClr>
                <a:srgbClr val="FFFFFF"/>
              </a:buClr>
              <a:buSzPts val="2100"/>
              <a:buFont typeface="Helvetica Neue"/>
              <a:buNone/>
              <a:defRPr sz="2100" b="1"/>
            </a:lvl3pPr>
            <a:lvl4pPr marL="1828800" lvl="3" indent="-228600" algn="l" rtl="0">
              <a:lnSpc>
                <a:spcPct val="100000"/>
              </a:lnSpc>
              <a:spcBef>
                <a:spcPts val="0"/>
              </a:spcBef>
              <a:spcAft>
                <a:spcPts val="0"/>
              </a:spcAft>
              <a:buClr>
                <a:srgbClr val="FFFFFF"/>
              </a:buClr>
              <a:buSzPts val="2100"/>
              <a:buFont typeface="Helvetica Neue"/>
              <a:buNone/>
              <a:defRPr sz="2100" b="1"/>
            </a:lvl4pPr>
            <a:lvl5pPr marL="2286000" lvl="4" indent="-228600" algn="l" rtl="0">
              <a:lnSpc>
                <a:spcPct val="100000"/>
              </a:lnSpc>
              <a:spcBef>
                <a:spcPts val="0"/>
              </a:spcBef>
              <a:spcAft>
                <a:spcPts val="0"/>
              </a:spcAft>
              <a:buClr>
                <a:srgbClr val="FFFFFF"/>
              </a:buClr>
              <a:buSzPts val="2100"/>
              <a:buFont typeface="Helvetica Neue"/>
              <a:buNone/>
              <a:defRPr sz="2100" b="1"/>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64" name="Google Shape;64;p16"/>
          <p:cNvSpPr txBox="1">
            <a:spLocks noGrp="1"/>
          </p:cNvSpPr>
          <p:nvPr>
            <p:ph type="sldNum" idx="12"/>
          </p:nvPr>
        </p:nvSpPr>
        <p:spPr>
          <a:xfrm>
            <a:off x="4502905"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Photo">
  <p:cSld name="Title &amp; Photo">
    <p:spTree>
      <p:nvGrpSpPr>
        <p:cNvPr id="1" name="Shape 65"/>
        <p:cNvGrpSpPr/>
        <p:nvPr/>
      </p:nvGrpSpPr>
      <p:grpSpPr>
        <a:xfrm>
          <a:off x="0" y="0"/>
          <a:ext cx="0" cy="0"/>
          <a:chOff x="0" y="0"/>
          <a:chExt cx="0" cy="0"/>
        </a:xfrm>
      </p:grpSpPr>
      <p:sp>
        <p:nvSpPr>
          <p:cNvPr id="66" name="Google Shape;66;p17"/>
          <p:cNvSpPr>
            <a:spLocks noGrp="1"/>
          </p:cNvSpPr>
          <p:nvPr>
            <p:ph type="pic" idx="2"/>
          </p:nvPr>
        </p:nvSpPr>
        <p:spPr>
          <a:xfrm>
            <a:off x="-161925" y="-1514475"/>
            <a:ext cx="11049000" cy="6762600"/>
          </a:xfrm>
          <a:prstGeom prst="rect">
            <a:avLst/>
          </a:prstGeom>
          <a:noFill/>
          <a:ln>
            <a:noFill/>
          </a:ln>
        </p:spPr>
        <p:txBody>
          <a:bodyPr spcFirstLastPara="1" wrap="square" lIns="34275" tIns="17150" rIns="34275" bIns="17150" anchor="t" anchorCtr="0">
            <a:noAutofit/>
          </a:bodyPr>
          <a:lstStyle>
            <a:lvl1pPr marR="0" lvl="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1pPr>
            <a:lvl2pPr marR="0" lvl="1"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2pPr>
            <a:lvl3pPr marR="0" lvl="2"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3pPr>
            <a:lvl4pPr marR="0" lvl="3"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4pPr>
            <a:lvl5pPr marR="0" lvl="4"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5pPr>
            <a:lvl6pPr marR="0" lvl="5"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6pPr>
            <a:lvl7pPr marR="0" lvl="6"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7pPr>
            <a:lvl8pPr marR="0" lvl="7"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8pPr>
            <a:lvl9pPr marR="0" lvl="8"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9pPr>
          </a:lstStyle>
          <a:p>
            <a:endParaRPr/>
          </a:p>
        </p:txBody>
      </p:sp>
      <p:sp>
        <p:nvSpPr>
          <p:cNvPr id="67" name="Google Shape;67;p17"/>
          <p:cNvSpPr txBox="1">
            <a:spLocks noGrp="1"/>
          </p:cNvSpPr>
          <p:nvPr>
            <p:ph type="title"/>
          </p:nvPr>
        </p:nvSpPr>
        <p:spPr>
          <a:xfrm>
            <a:off x="452438" y="2671763"/>
            <a:ext cx="8239200" cy="1743000"/>
          </a:xfrm>
          <a:prstGeom prst="rect">
            <a:avLst/>
          </a:prstGeom>
          <a:noFill/>
          <a:ln>
            <a:noFill/>
          </a:ln>
        </p:spPr>
        <p:txBody>
          <a:bodyPr spcFirstLastPara="1" wrap="square" lIns="19050" tIns="19050" rIns="19050" bIns="19050" anchor="b" anchorCtr="0">
            <a:noAutofit/>
          </a:bodyPr>
          <a:lstStyle>
            <a:lvl1pPr lvl="0" algn="l" rtl="0">
              <a:lnSpc>
                <a:spcPct val="80000"/>
              </a:lnSpc>
              <a:spcBef>
                <a:spcPts val="0"/>
              </a:spcBef>
              <a:spcAft>
                <a:spcPts val="0"/>
              </a:spcAft>
              <a:buClr>
                <a:srgbClr val="FFFFFF"/>
              </a:buClr>
              <a:buSzPts val="4400"/>
              <a:buFont typeface="Helvetica Neue"/>
              <a:buNone/>
              <a:defRPr sz="4400"/>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68" name="Google Shape;68;p17"/>
          <p:cNvSpPr txBox="1">
            <a:spLocks noGrp="1"/>
          </p:cNvSpPr>
          <p:nvPr>
            <p:ph type="body" idx="1"/>
          </p:nvPr>
        </p:nvSpPr>
        <p:spPr>
          <a:xfrm>
            <a:off x="452884" y="414801"/>
            <a:ext cx="8238300" cy="238800"/>
          </a:xfrm>
          <a:prstGeom prst="rect">
            <a:avLst/>
          </a:prstGeom>
          <a:noFill/>
          <a:ln>
            <a:noFill/>
          </a:ln>
        </p:spPr>
        <p:txBody>
          <a:bodyPr spcFirstLastPara="1" wrap="square" lIns="17150" tIns="17150" rIns="17150" bIns="17150" anchor="t" anchorCtr="0">
            <a:noAutofit/>
          </a:bodyPr>
          <a:lstStyle>
            <a:lvl1pPr marL="457200" lvl="0" indent="-228600" algn="l" rtl="0">
              <a:lnSpc>
                <a:spcPct val="100000"/>
              </a:lnSpc>
              <a:spcBef>
                <a:spcPts val="0"/>
              </a:spcBef>
              <a:spcAft>
                <a:spcPts val="0"/>
              </a:spcAft>
              <a:buClr>
                <a:srgbClr val="FFFFFF"/>
              </a:buClr>
              <a:buSzPts val="1400"/>
              <a:buFont typeface="Helvetica Neue"/>
              <a:buNone/>
              <a:defRPr sz="14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69" name="Google Shape;69;p17"/>
          <p:cNvSpPr txBox="1">
            <a:spLocks noGrp="1"/>
          </p:cNvSpPr>
          <p:nvPr>
            <p:ph type="body" idx="3"/>
          </p:nvPr>
        </p:nvSpPr>
        <p:spPr>
          <a:xfrm>
            <a:off x="452438" y="4353716"/>
            <a:ext cx="8239200" cy="429300"/>
          </a:xfrm>
          <a:prstGeom prst="rect">
            <a:avLst/>
          </a:prstGeom>
          <a:noFill/>
          <a:ln>
            <a:noFill/>
          </a:ln>
        </p:spPr>
        <p:txBody>
          <a:bodyPr spcFirstLastPara="1" wrap="square" lIns="19050" tIns="19050" rIns="19050" bIns="19050" anchor="t" anchorCtr="0">
            <a:noAutofit/>
          </a:bodyPr>
          <a:lstStyle>
            <a:lvl1pPr marL="457200" lvl="0" indent="-228600" algn="l" rtl="0">
              <a:lnSpc>
                <a:spcPct val="100000"/>
              </a:lnSpc>
              <a:spcBef>
                <a:spcPts val="0"/>
              </a:spcBef>
              <a:spcAft>
                <a:spcPts val="0"/>
              </a:spcAft>
              <a:buClr>
                <a:srgbClr val="FFFFFF"/>
              </a:buClr>
              <a:buSzPts val="2100"/>
              <a:buFont typeface="Helvetica Neue"/>
              <a:buNone/>
              <a:defRPr sz="2100" b="1"/>
            </a:lvl1pPr>
            <a:lvl2pPr marL="914400" lvl="1" indent="-228600" algn="l" rtl="0">
              <a:lnSpc>
                <a:spcPct val="100000"/>
              </a:lnSpc>
              <a:spcBef>
                <a:spcPts val="0"/>
              </a:spcBef>
              <a:spcAft>
                <a:spcPts val="0"/>
              </a:spcAft>
              <a:buClr>
                <a:srgbClr val="FFFFFF"/>
              </a:buClr>
              <a:buSzPts val="2100"/>
              <a:buFont typeface="Helvetica Neue"/>
              <a:buNone/>
              <a:defRPr sz="2100" b="1"/>
            </a:lvl2pPr>
            <a:lvl3pPr marL="1371600" lvl="2" indent="-228600" algn="l" rtl="0">
              <a:lnSpc>
                <a:spcPct val="100000"/>
              </a:lnSpc>
              <a:spcBef>
                <a:spcPts val="0"/>
              </a:spcBef>
              <a:spcAft>
                <a:spcPts val="0"/>
              </a:spcAft>
              <a:buClr>
                <a:srgbClr val="FFFFFF"/>
              </a:buClr>
              <a:buSzPts val="2100"/>
              <a:buFont typeface="Helvetica Neue"/>
              <a:buNone/>
              <a:defRPr sz="2100" b="1"/>
            </a:lvl3pPr>
            <a:lvl4pPr marL="1828800" lvl="3" indent="-228600" algn="l" rtl="0">
              <a:lnSpc>
                <a:spcPct val="100000"/>
              </a:lnSpc>
              <a:spcBef>
                <a:spcPts val="0"/>
              </a:spcBef>
              <a:spcAft>
                <a:spcPts val="0"/>
              </a:spcAft>
              <a:buClr>
                <a:srgbClr val="FFFFFF"/>
              </a:buClr>
              <a:buSzPts val="2100"/>
              <a:buFont typeface="Helvetica Neue"/>
              <a:buNone/>
              <a:defRPr sz="2100" b="1"/>
            </a:lvl4pPr>
            <a:lvl5pPr marL="2286000" lvl="4" indent="-228600" algn="l" rtl="0">
              <a:lnSpc>
                <a:spcPct val="100000"/>
              </a:lnSpc>
              <a:spcBef>
                <a:spcPts val="0"/>
              </a:spcBef>
              <a:spcAft>
                <a:spcPts val="0"/>
              </a:spcAft>
              <a:buClr>
                <a:srgbClr val="FFFFFF"/>
              </a:buClr>
              <a:buSzPts val="2100"/>
              <a:buFont typeface="Helvetica Neue"/>
              <a:buNone/>
              <a:defRPr sz="2100" b="1"/>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70" name="Google Shape;70;p17"/>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452438" y="476250"/>
            <a:ext cx="3667200" cy="2205900"/>
          </a:xfrm>
          <a:prstGeom prst="rect">
            <a:avLst/>
          </a:prstGeom>
          <a:noFill/>
          <a:ln>
            <a:noFill/>
          </a:ln>
        </p:spPr>
        <p:txBody>
          <a:bodyPr spcFirstLastPara="1" wrap="square" lIns="19050" tIns="19050" rIns="19050" bIns="19050" anchor="b" anchorCtr="0">
            <a:noAutofit/>
          </a:bodyPr>
          <a:lstStyle>
            <a:lvl1pPr lvl="0" algn="l" rtl="0">
              <a:lnSpc>
                <a:spcPct val="80000"/>
              </a:lnSpc>
              <a:spcBef>
                <a:spcPts val="0"/>
              </a:spcBef>
              <a:spcAft>
                <a:spcPts val="0"/>
              </a:spcAft>
              <a:buClr>
                <a:srgbClr val="FFFFFF"/>
              </a:buClr>
              <a:buSzPts val="700"/>
              <a:buNone/>
              <a:defRPr/>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73" name="Google Shape;73;p18"/>
          <p:cNvSpPr txBox="1">
            <a:spLocks noGrp="1"/>
          </p:cNvSpPr>
          <p:nvPr>
            <p:ph type="body" idx="1"/>
          </p:nvPr>
        </p:nvSpPr>
        <p:spPr>
          <a:xfrm>
            <a:off x="452438" y="2647716"/>
            <a:ext cx="3667200" cy="2018400"/>
          </a:xfrm>
          <a:prstGeom prst="rect">
            <a:avLst/>
          </a:prstGeom>
          <a:noFill/>
          <a:ln>
            <a:noFill/>
          </a:ln>
        </p:spPr>
        <p:txBody>
          <a:bodyPr spcFirstLastPara="1" wrap="square" lIns="19050" tIns="19050" rIns="19050" bIns="19050" anchor="t" anchorCtr="0">
            <a:noAutofit/>
          </a:bodyPr>
          <a:lstStyle>
            <a:lvl1pPr marL="457200" lvl="0" indent="-228600" algn="l" rtl="0">
              <a:lnSpc>
                <a:spcPct val="100000"/>
              </a:lnSpc>
              <a:spcBef>
                <a:spcPts val="0"/>
              </a:spcBef>
              <a:spcAft>
                <a:spcPts val="0"/>
              </a:spcAft>
              <a:buClr>
                <a:srgbClr val="FFFFFF"/>
              </a:buClr>
              <a:buSzPts val="2100"/>
              <a:buFont typeface="Helvetica Neue"/>
              <a:buNone/>
              <a:defRPr sz="2100" b="1"/>
            </a:lvl1pPr>
            <a:lvl2pPr marL="914400" lvl="1" indent="-228600" algn="l" rtl="0">
              <a:lnSpc>
                <a:spcPct val="100000"/>
              </a:lnSpc>
              <a:spcBef>
                <a:spcPts val="0"/>
              </a:spcBef>
              <a:spcAft>
                <a:spcPts val="0"/>
              </a:spcAft>
              <a:buClr>
                <a:srgbClr val="FFFFFF"/>
              </a:buClr>
              <a:buSzPts val="2100"/>
              <a:buFont typeface="Helvetica Neue"/>
              <a:buNone/>
              <a:defRPr sz="2100" b="1"/>
            </a:lvl2pPr>
            <a:lvl3pPr marL="1371600" lvl="2" indent="-228600" algn="l" rtl="0">
              <a:lnSpc>
                <a:spcPct val="100000"/>
              </a:lnSpc>
              <a:spcBef>
                <a:spcPts val="0"/>
              </a:spcBef>
              <a:spcAft>
                <a:spcPts val="0"/>
              </a:spcAft>
              <a:buClr>
                <a:srgbClr val="FFFFFF"/>
              </a:buClr>
              <a:buSzPts val="2100"/>
              <a:buFont typeface="Helvetica Neue"/>
              <a:buNone/>
              <a:defRPr sz="2100" b="1"/>
            </a:lvl3pPr>
            <a:lvl4pPr marL="1828800" lvl="3" indent="-228600" algn="l" rtl="0">
              <a:lnSpc>
                <a:spcPct val="100000"/>
              </a:lnSpc>
              <a:spcBef>
                <a:spcPts val="0"/>
              </a:spcBef>
              <a:spcAft>
                <a:spcPts val="0"/>
              </a:spcAft>
              <a:buClr>
                <a:srgbClr val="FFFFFF"/>
              </a:buClr>
              <a:buSzPts val="2100"/>
              <a:buFont typeface="Helvetica Neue"/>
              <a:buNone/>
              <a:defRPr sz="2100" b="1"/>
            </a:lvl4pPr>
            <a:lvl5pPr marL="2286000" lvl="4" indent="-228600" algn="l" rtl="0">
              <a:lnSpc>
                <a:spcPct val="100000"/>
              </a:lnSpc>
              <a:spcBef>
                <a:spcPts val="0"/>
              </a:spcBef>
              <a:spcAft>
                <a:spcPts val="0"/>
              </a:spcAft>
              <a:buClr>
                <a:srgbClr val="FFFFFF"/>
              </a:buClr>
              <a:buSzPts val="2100"/>
              <a:buFont typeface="Helvetica Neue"/>
              <a:buNone/>
              <a:defRPr sz="2100" b="1"/>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74" name="Google Shape;74;p18"/>
          <p:cNvSpPr>
            <a:spLocks noGrp="1"/>
          </p:cNvSpPr>
          <p:nvPr>
            <p:ph type="pic" idx="2"/>
          </p:nvPr>
        </p:nvSpPr>
        <p:spPr>
          <a:xfrm>
            <a:off x="4519614" y="476250"/>
            <a:ext cx="4195800" cy="4203600"/>
          </a:xfrm>
          <a:prstGeom prst="rect">
            <a:avLst/>
          </a:prstGeom>
          <a:noFill/>
          <a:ln>
            <a:noFill/>
          </a:ln>
        </p:spPr>
        <p:txBody>
          <a:bodyPr spcFirstLastPara="1" wrap="square" lIns="34275" tIns="17150" rIns="34275" bIns="17150" anchor="t" anchorCtr="0">
            <a:noAutofit/>
          </a:bodyPr>
          <a:lstStyle>
            <a:lvl1pPr marR="0" lvl="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1pPr>
            <a:lvl2pPr marR="0" lvl="1"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2pPr>
            <a:lvl3pPr marR="0" lvl="2"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3pPr>
            <a:lvl4pPr marR="0" lvl="3"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4pPr>
            <a:lvl5pPr marR="0" lvl="4"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5pPr>
            <a:lvl6pPr marR="0" lvl="5"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6pPr>
            <a:lvl7pPr marR="0" lvl="6"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7pPr>
            <a:lvl8pPr marR="0" lvl="7"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8pPr>
            <a:lvl9pPr marR="0" lvl="8"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9pPr>
          </a:lstStyle>
          <a:p>
            <a:endParaRPr/>
          </a:p>
        </p:txBody>
      </p:sp>
      <p:sp>
        <p:nvSpPr>
          <p:cNvPr id="75" name="Google Shape;75;p18"/>
          <p:cNvSpPr txBox="1">
            <a:spLocks noGrp="1"/>
          </p:cNvSpPr>
          <p:nvPr>
            <p:ph type="sldNum" idx="12"/>
          </p:nvPr>
        </p:nvSpPr>
        <p:spPr>
          <a:xfrm>
            <a:off x="4500562" y="4906962"/>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452438" y="357188"/>
            <a:ext cx="8239200" cy="537300"/>
          </a:xfrm>
          <a:prstGeom prst="rect">
            <a:avLst/>
          </a:prstGeom>
          <a:noFill/>
          <a:ln>
            <a:noFill/>
          </a:ln>
        </p:spPr>
        <p:txBody>
          <a:bodyPr spcFirstLastPara="1" wrap="square" lIns="19050" tIns="19050" rIns="19050" bIns="19050" anchor="t" anchorCtr="0">
            <a:noAutofit/>
          </a:bodyPr>
          <a:lstStyle>
            <a:lvl1pPr lvl="0" algn="l" rtl="0">
              <a:lnSpc>
                <a:spcPct val="80000"/>
              </a:lnSpc>
              <a:spcBef>
                <a:spcPts val="0"/>
              </a:spcBef>
              <a:spcAft>
                <a:spcPts val="0"/>
              </a:spcAft>
              <a:buClr>
                <a:srgbClr val="FFFFFF"/>
              </a:buClr>
              <a:buSzPts val="700"/>
              <a:buNone/>
              <a:defRPr/>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78" name="Google Shape;78;p19"/>
          <p:cNvSpPr txBox="1">
            <a:spLocks noGrp="1"/>
          </p:cNvSpPr>
          <p:nvPr>
            <p:ph type="body" idx="1"/>
          </p:nvPr>
        </p:nvSpPr>
        <p:spPr>
          <a:xfrm>
            <a:off x="452438" y="842236"/>
            <a:ext cx="8239200" cy="350700"/>
          </a:xfrm>
          <a:prstGeom prst="rect">
            <a:avLst/>
          </a:prstGeom>
          <a:noFill/>
          <a:ln>
            <a:noFill/>
          </a:ln>
        </p:spPr>
        <p:txBody>
          <a:bodyPr spcFirstLastPara="1" wrap="square" lIns="17150" tIns="17150" rIns="17150" bIns="17150" anchor="t" anchorCtr="0">
            <a:noAutofit/>
          </a:bodyPr>
          <a:lstStyle>
            <a:lvl1pPr marL="457200" lvl="0" indent="-228600" algn="l" rtl="0">
              <a:lnSpc>
                <a:spcPct val="100000"/>
              </a:lnSpc>
              <a:spcBef>
                <a:spcPts val="0"/>
              </a:spcBef>
              <a:spcAft>
                <a:spcPts val="0"/>
              </a:spcAft>
              <a:buClr>
                <a:srgbClr val="FFFFFF"/>
              </a:buClr>
              <a:buSzPts val="2100"/>
              <a:buFont typeface="Helvetica Neue"/>
              <a:buNone/>
              <a:defRPr sz="21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79" name="Google Shape;79;p19"/>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Autofit/>
          </a:bodyPr>
          <a:lstStyle>
            <a:lvl1pPr marL="457200" lvl="0" indent="-279400" algn="l" rtl="0">
              <a:lnSpc>
                <a:spcPct val="90000"/>
              </a:lnSpc>
              <a:spcBef>
                <a:spcPts val="1700"/>
              </a:spcBef>
              <a:spcAft>
                <a:spcPts val="0"/>
              </a:spcAft>
              <a:buClr>
                <a:srgbClr val="FFFFFF"/>
              </a:buClr>
              <a:buSzPts val="800"/>
              <a:buChar char="•"/>
              <a:defRPr/>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80" name="Google Shape;80;p19"/>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81"/>
        <p:cNvGrpSpPr/>
        <p:nvPr/>
      </p:nvGrpSpPr>
      <p:grpSpPr>
        <a:xfrm>
          <a:off x="0" y="0"/>
          <a:ext cx="0" cy="0"/>
          <a:chOff x="0" y="0"/>
          <a:chExt cx="0" cy="0"/>
        </a:xfrm>
      </p:grpSpPr>
      <p:sp>
        <p:nvSpPr>
          <p:cNvPr id="82" name="Google Shape;82;p20"/>
          <p:cNvSpPr txBox="1">
            <a:spLocks noGrp="1"/>
          </p:cNvSpPr>
          <p:nvPr>
            <p:ph type="body" idx="1"/>
          </p:nvPr>
        </p:nvSpPr>
        <p:spPr>
          <a:xfrm>
            <a:off x="452438" y="1593189"/>
            <a:ext cx="8239200" cy="3096000"/>
          </a:xfrm>
          <a:prstGeom prst="rect">
            <a:avLst/>
          </a:prstGeom>
          <a:noFill/>
          <a:ln>
            <a:noFill/>
          </a:ln>
        </p:spPr>
        <p:txBody>
          <a:bodyPr spcFirstLastPara="1" wrap="square" lIns="19050" tIns="19050" rIns="19050" bIns="19050" anchor="t" anchorCtr="0">
            <a:noAutofit/>
          </a:bodyPr>
          <a:lstStyle>
            <a:lvl1pPr marL="457200" lvl="0" indent="-279400" algn="l" rtl="0">
              <a:lnSpc>
                <a:spcPct val="90000"/>
              </a:lnSpc>
              <a:spcBef>
                <a:spcPts val="1700"/>
              </a:spcBef>
              <a:spcAft>
                <a:spcPts val="0"/>
              </a:spcAft>
              <a:buClr>
                <a:srgbClr val="FFFFFF"/>
              </a:buClr>
              <a:buSzPts val="800"/>
              <a:buChar char="•"/>
              <a:defRPr/>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83" name="Google Shape;83;p20"/>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84"/>
        <p:cNvGrpSpPr/>
        <p:nvPr/>
      </p:nvGrpSpPr>
      <p:grpSpPr>
        <a:xfrm>
          <a:off x="0" y="0"/>
          <a:ext cx="0" cy="0"/>
          <a:chOff x="0" y="0"/>
          <a:chExt cx="0" cy="0"/>
        </a:xfrm>
      </p:grpSpPr>
      <p:sp>
        <p:nvSpPr>
          <p:cNvPr id="85" name="Google Shape;85;p21"/>
          <p:cNvSpPr txBox="1">
            <a:spLocks noGrp="1"/>
          </p:cNvSpPr>
          <p:nvPr>
            <p:ph type="title"/>
          </p:nvPr>
        </p:nvSpPr>
        <p:spPr>
          <a:xfrm>
            <a:off x="452438" y="357188"/>
            <a:ext cx="3667200" cy="538200"/>
          </a:xfrm>
          <a:prstGeom prst="rect">
            <a:avLst/>
          </a:prstGeom>
          <a:noFill/>
          <a:ln>
            <a:noFill/>
          </a:ln>
        </p:spPr>
        <p:txBody>
          <a:bodyPr spcFirstLastPara="1" wrap="square" lIns="19050" tIns="19050" rIns="19050" bIns="19050" anchor="t" anchorCtr="0">
            <a:noAutofit/>
          </a:bodyPr>
          <a:lstStyle>
            <a:lvl1pPr lvl="0" algn="l" rtl="0">
              <a:lnSpc>
                <a:spcPct val="80000"/>
              </a:lnSpc>
              <a:spcBef>
                <a:spcPts val="0"/>
              </a:spcBef>
              <a:spcAft>
                <a:spcPts val="0"/>
              </a:spcAft>
              <a:buClr>
                <a:srgbClr val="FFFFFF"/>
              </a:buClr>
              <a:buSzPts val="700"/>
              <a:buNone/>
              <a:defRPr/>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86" name="Google Shape;86;p21"/>
          <p:cNvSpPr txBox="1">
            <a:spLocks noGrp="1"/>
          </p:cNvSpPr>
          <p:nvPr>
            <p:ph type="body" idx="1"/>
          </p:nvPr>
        </p:nvSpPr>
        <p:spPr>
          <a:xfrm>
            <a:off x="452438" y="842236"/>
            <a:ext cx="3667200" cy="350700"/>
          </a:xfrm>
          <a:prstGeom prst="rect">
            <a:avLst/>
          </a:prstGeom>
          <a:noFill/>
          <a:ln>
            <a:noFill/>
          </a:ln>
        </p:spPr>
        <p:txBody>
          <a:bodyPr spcFirstLastPara="1" wrap="square" lIns="17150" tIns="17150" rIns="17150" bIns="17150" anchor="t" anchorCtr="0">
            <a:noAutofit/>
          </a:bodyPr>
          <a:lstStyle>
            <a:lvl1pPr marL="457200" lvl="0" indent="-228600" algn="l" rtl="0">
              <a:lnSpc>
                <a:spcPct val="100000"/>
              </a:lnSpc>
              <a:spcBef>
                <a:spcPts val="0"/>
              </a:spcBef>
              <a:spcAft>
                <a:spcPts val="0"/>
              </a:spcAft>
              <a:buClr>
                <a:srgbClr val="FFFFFF"/>
              </a:buClr>
              <a:buSzPts val="2100"/>
              <a:buFont typeface="Helvetica Neue"/>
              <a:buNone/>
              <a:defRPr sz="21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87" name="Google Shape;87;p21"/>
          <p:cNvSpPr txBox="1">
            <a:spLocks noGrp="1"/>
          </p:cNvSpPr>
          <p:nvPr>
            <p:ph type="body" idx="2"/>
          </p:nvPr>
        </p:nvSpPr>
        <p:spPr>
          <a:xfrm>
            <a:off x="452438" y="1593189"/>
            <a:ext cx="3667200" cy="3096000"/>
          </a:xfrm>
          <a:prstGeom prst="rect">
            <a:avLst/>
          </a:prstGeom>
          <a:noFill/>
          <a:ln>
            <a:noFill/>
          </a:ln>
        </p:spPr>
        <p:txBody>
          <a:bodyPr spcFirstLastPara="1" wrap="square" lIns="19050" tIns="19050" rIns="19050" bIns="19050" anchor="t" anchorCtr="0">
            <a:noAutofit/>
          </a:bodyPr>
          <a:lstStyle>
            <a:lvl1pPr marL="457200" lvl="0" indent="-279400" algn="l" rtl="0">
              <a:lnSpc>
                <a:spcPct val="90000"/>
              </a:lnSpc>
              <a:spcBef>
                <a:spcPts val="1700"/>
              </a:spcBef>
              <a:spcAft>
                <a:spcPts val="0"/>
              </a:spcAft>
              <a:buClr>
                <a:srgbClr val="FFFFFF"/>
              </a:buClr>
              <a:buSzPts val="800"/>
              <a:buChar char="•"/>
              <a:defRPr/>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88" name="Google Shape;88;p21"/>
          <p:cNvSpPr>
            <a:spLocks noGrp="1"/>
          </p:cNvSpPr>
          <p:nvPr>
            <p:ph type="pic" idx="3"/>
          </p:nvPr>
        </p:nvSpPr>
        <p:spPr>
          <a:xfrm>
            <a:off x="2392575" y="473943"/>
            <a:ext cx="8448600" cy="4197600"/>
          </a:xfrm>
          <a:prstGeom prst="rect">
            <a:avLst/>
          </a:prstGeom>
          <a:noFill/>
          <a:ln>
            <a:noFill/>
          </a:ln>
        </p:spPr>
        <p:txBody>
          <a:bodyPr spcFirstLastPara="1" wrap="square" lIns="34275" tIns="17150" rIns="34275" bIns="17150" anchor="t" anchorCtr="0">
            <a:noAutofit/>
          </a:bodyPr>
          <a:lstStyle>
            <a:lvl1pPr marR="0" lvl="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1pPr>
            <a:lvl2pPr marR="0" lvl="1"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2pPr>
            <a:lvl3pPr marR="0" lvl="2"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3pPr>
            <a:lvl4pPr marR="0" lvl="3"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4pPr>
            <a:lvl5pPr marR="0" lvl="4"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5pPr>
            <a:lvl6pPr marR="0" lvl="5"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6pPr>
            <a:lvl7pPr marR="0" lvl="6"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7pPr>
            <a:lvl8pPr marR="0" lvl="7"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8pPr>
            <a:lvl9pPr marR="0" lvl="8"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9pPr>
          </a:lstStyle>
          <a:p>
            <a:endParaRPr/>
          </a:p>
        </p:txBody>
      </p:sp>
      <p:sp>
        <p:nvSpPr>
          <p:cNvPr id="89" name="Google Shape;89;p21"/>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90"/>
        <p:cNvGrpSpPr/>
        <p:nvPr/>
      </p:nvGrpSpPr>
      <p:grpSpPr>
        <a:xfrm>
          <a:off x="0" y="0"/>
          <a:ext cx="0" cy="0"/>
          <a:chOff x="0" y="0"/>
          <a:chExt cx="0" cy="0"/>
        </a:xfrm>
      </p:grpSpPr>
      <p:sp>
        <p:nvSpPr>
          <p:cNvPr id="91" name="Google Shape;91;p22"/>
          <p:cNvSpPr txBox="1">
            <a:spLocks noGrp="1"/>
          </p:cNvSpPr>
          <p:nvPr>
            <p:ph type="title"/>
          </p:nvPr>
        </p:nvSpPr>
        <p:spPr>
          <a:xfrm>
            <a:off x="452436" y="1700213"/>
            <a:ext cx="8239200" cy="1743000"/>
          </a:xfrm>
          <a:prstGeom prst="rect">
            <a:avLst/>
          </a:prstGeom>
          <a:noFill/>
          <a:ln>
            <a:noFill/>
          </a:ln>
        </p:spPr>
        <p:txBody>
          <a:bodyPr spcFirstLastPara="1" wrap="square" lIns="19050" tIns="19050" rIns="19050" bIns="19050" anchor="ctr" anchorCtr="0">
            <a:noAutofit/>
          </a:bodyPr>
          <a:lstStyle>
            <a:lvl1pPr lvl="0" algn="l" rtl="0">
              <a:lnSpc>
                <a:spcPct val="80000"/>
              </a:lnSpc>
              <a:spcBef>
                <a:spcPts val="0"/>
              </a:spcBef>
              <a:spcAft>
                <a:spcPts val="0"/>
              </a:spcAft>
              <a:buClr>
                <a:srgbClr val="FFFFFF"/>
              </a:buClr>
              <a:buSzPts val="4400"/>
              <a:buFont typeface="Helvetica Neue"/>
              <a:buNone/>
              <a:defRPr sz="4400" b="0">
                <a:latin typeface="Helvetica Neue"/>
                <a:ea typeface="Helvetica Neue"/>
                <a:cs typeface="Helvetica Neue"/>
                <a:sym typeface="Helvetica Neue"/>
              </a:defRPr>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92" name="Google Shape;92;p22"/>
          <p:cNvSpPr txBox="1">
            <a:spLocks noGrp="1"/>
          </p:cNvSpPr>
          <p:nvPr>
            <p:ph type="sldNum" idx="12"/>
          </p:nvPr>
        </p:nvSpPr>
        <p:spPr>
          <a:xfrm>
            <a:off x="4500562" y="4906962"/>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3"/>
        <p:cNvGrpSpPr/>
        <p:nvPr/>
      </p:nvGrpSpPr>
      <p:grpSpPr>
        <a:xfrm>
          <a:off x="0" y="0"/>
          <a:ext cx="0" cy="0"/>
          <a:chOff x="0" y="0"/>
          <a:chExt cx="0" cy="0"/>
        </a:xfrm>
      </p:grpSpPr>
      <p:sp>
        <p:nvSpPr>
          <p:cNvPr id="94" name="Google Shape;94;p23"/>
          <p:cNvSpPr txBox="1">
            <a:spLocks noGrp="1"/>
          </p:cNvSpPr>
          <p:nvPr>
            <p:ph type="title"/>
          </p:nvPr>
        </p:nvSpPr>
        <p:spPr>
          <a:xfrm>
            <a:off x="452438" y="357188"/>
            <a:ext cx="8239200" cy="538200"/>
          </a:xfrm>
          <a:prstGeom prst="rect">
            <a:avLst/>
          </a:prstGeom>
          <a:noFill/>
          <a:ln>
            <a:noFill/>
          </a:ln>
        </p:spPr>
        <p:txBody>
          <a:bodyPr spcFirstLastPara="1" wrap="square" lIns="19050" tIns="19050" rIns="19050" bIns="19050" anchor="t" anchorCtr="0">
            <a:noAutofit/>
          </a:bodyPr>
          <a:lstStyle>
            <a:lvl1pPr lvl="0" algn="l" rtl="0">
              <a:lnSpc>
                <a:spcPct val="80000"/>
              </a:lnSpc>
              <a:spcBef>
                <a:spcPts val="0"/>
              </a:spcBef>
              <a:spcAft>
                <a:spcPts val="0"/>
              </a:spcAft>
              <a:buClr>
                <a:srgbClr val="FFFFFF"/>
              </a:buClr>
              <a:buSzPts val="700"/>
              <a:buNone/>
              <a:defRPr/>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95" name="Google Shape;95;p23"/>
          <p:cNvSpPr txBox="1">
            <a:spLocks noGrp="1"/>
          </p:cNvSpPr>
          <p:nvPr>
            <p:ph type="body" idx="1"/>
          </p:nvPr>
        </p:nvSpPr>
        <p:spPr>
          <a:xfrm>
            <a:off x="452438" y="842236"/>
            <a:ext cx="8239200" cy="350700"/>
          </a:xfrm>
          <a:prstGeom prst="rect">
            <a:avLst/>
          </a:prstGeom>
          <a:noFill/>
          <a:ln>
            <a:noFill/>
          </a:ln>
        </p:spPr>
        <p:txBody>
          <a:bodyPr spcFirstLastPara="1" wrap="square" lIns="17150" tIns="17150" rIns="17150" bIns="17150" anchor="t" anchorCtr="0">
            <a:noAutofit/>
          </a:bodyPr>
          <a:lstStyle>
            <a:lvl1pPr marL="457200" lvl="0" indent="-228600" algn="l" rtl="0">
              <a:lnSpc>
                <a:spcPct val="100000"/>
              </a:lnSpc>
              <a:spcBef>
                <a:spcPts val="0"/>
              </a:spcBef>
              <a:spcAft>
                <a:spcPts val="0"/>
              </a:spcAft>
              <a:buClr>
                <a:srgbClr val="FFFFFF"/>
              </a:buClr>
              <a:buSzPts val="2100"/>
              <a:buFont typeface="Helvetica Neue"/>
              <a:buNone/>
              <a:defRPr sz="21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96" name="Google Shape;96;p23"/>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97"/>
        <p:cNvGrpSpPr/>
        <p:nvPr/>
      </p:nvGrpSpPr>
      <p:grpSpPr>
        <a:xfrm>
          <a:off x="0" y="0"/>
          <a:ext cx="0" cy="0"/>
          <a:chOff x="0" y="0"/>
          <a:chExt cx="0" cy="0"/>
        </a:xfrm>
      </p:grpSpPr>
      <p:sp>
        <p:nvSpPr>
          <p:cNvPr id="98" name="Google Shape;98;p24"/>
          <p:cNvSpPr txBox="1">
            <a:spLocks noGrp="1"/>
          </p:cNvSpPr>
          <p:nvPr>
            <p:ph type="title"/>
          </p:nvPr>
        </p:nvSpPr>
        <p:spPr>
          <a:xfrm>
            <a:off x="452438" y="357188"/>
            <a:ext cx="8239200" cy="538200"/>
          </a:xfrm>
          <a:prstGeom prst="rect">
            <a:avLst/>
          </a:prstGeom>
          <a:noFill/>
          <a:ln>
            <a:noFill/>
          </a:ln>
        </p:spPr>
        <p:txBody>
          <a:bodyPr spcFirstLastPara="1" wrap="square" lIns="19050" tIns="19050" rIns="19050" bIns="19050" anchor="t" anchorCtr="0">
            <a:noAutofit/>
          </a:bodyPr>
          <a:lstStyle>
            <a:lvl1pPr lvl="0" algn="l" rtl="0">
              <a:lnSpc>
                <a:spcPct val="80000"/>
              </a:lnSpc>
              <a:spcBef>
                <a:spcPts val="0"/>
              </a:spcBef>
              <a:spcAft>
                <a:spcPts val="0"/>
              </a:spcAft>
              <a:buClr>
                <a:srgbClr val="FFFFFF"/>
              </a:buClr>
              <a:buSzPts val="700"/>
              <a:buNone/>
              <a:defRPr/>
            </a:lvl1pPr>
            <a:lvl2pPr lvl="1" algn="l" rtl="0">
              <a:lnSpc>
                <a:spcPct val="80000"/>
              </a:lnSpc>
              <a:spcBef>
                <a:spcPts val="0"/>
              </a:spcBef>
              <a:spcAft>
                <a:spcPts val="0"/>
              </a:spcAft>
              <a:buClr>
                <a:srgbClr val="FFFFFF"/>
              </a:buClr>
              <a:buSzPts val="700"/>
              <a:buNone/>
              <a:defRPr/>
            </a:lvl2pPr>
            <a:lvl3pPr lvl="2" algn="l" rtl="0">
              <a:lnSpc>
                <a:spcPct val="80000"/>
              </a:lnSpc>
              <a:spcBef>
                <a:spcPts val="0"/>
              </a:spcBef>
              <a:spcAft>
                <a:spcPts val="0"/>
              </a:spcAft>
              <a:buClr>
                <a:srgbClr val="FFFFFF"/>
              </a:buClr>
              <a:buSzPts val="700"/>
              <a:buNone/>
              <a:defRPr/>
            </a:lvl3pPr>
            <a:lvl4pPr lvl="3" algn="l" rtl="0">
              <a:lnSpc>
                <a:spcPct val="80000"/>
              </a:lnSpc>
              <a:spcBef>
                <a:spcPts val="0"/>
              </a:spcBef>
              <a:spcAft>
                <a:spcPts val="0"/>
              </a:spcAft>
              <a:buClr>
                <a:srgbClr val="FFFFFF"/>
              </a:buClr>
              <a:buSzPts val="700"/>
              <a:buNone/>
              <a:defRPr/>
            </a:lvl4pPr>
            <a:lvl5pPr lvl="4" algn="l" rtl="0">
              <a:lnSpc>
                <a:spcPct val="80000"/>
              </a:lnSpc>
              <a:spcBef>
                <a:spcPts val="0"/>
              </a:spcBef>
              <a:spcAft>
                <a:spcPts val="0"/>
              </a:spcAft>
              <a:buClr>
                <a:srgbClr val="FFFFFF"/>
              </a:buClr>
              <a:buSzPts val="700"/>
              <a:buNone/>
              <a:defRPr/>
            </a:lvl5pPr>
            <a:lvl6pPr lvl="5" algn="l" rtl="0">
              <a:lnSpc>
                <a:spcPct val="80000"/>
              </a:lnSpc>
              <a:spcBef>
                <a:spcPts val="0"/>
              </a:spcBef>
              <a:spcAft>
                <a:spcPts val="0"/>
              </a:spcAft>
              <a:buClr>
                <a:srgbClr val="FFFFFF"/>
              </a:buClr>
              <a:buSzPts val="700"/>
              <a:buNone/>
              <a:defRPr/>
            </a:lvl6pPr>
            <a:lvl7pPr lvl="6" algn="l" rtl="0">
              <a:lnSpc>
                <a:spcPct val="80000"/>
              </a:lnSpc>
              <a:spcBef>
                <a:spcPts val="0"/>
              </a:spcBef>
              <a:spcAft>
                <a:spcPts val="0"/>
              </a:spcAft>
              <a:buClr>
                <a:srgbClr val="FFFFFF"/>
              </a:buClr>
              <a:buSzPts val="700"/>
              <a:buNone/>
              <a:defRPr/>
            </a:lvl7pPr>
            <a:lvl8pPr lvl="7" algn="l" rtl="0">
              <a:lnSpc>
                <a:spcPct val="80000"/>
              </a:lnSpc>
              <a:spcBef>
                <a:spcPts val="0"/>
              </a:spcBef>
              <a:spcAft>
                <a:spcPts val="0"/>
              </a:spcAft>
              <a:buClr>
                <a:srgbClr val="FFFFFF"/>
              </a:buClr>
              <a:buSzPts val="700"/>
              <a:buNone/>
              <a:defRPr/>
            </a:lvl8pPr>
            <a:lvl9pPr lvl="8" algn="l" rtl="0">
              <a:lnSpc>
                <a:spcPct val="80000"/>
              </a:lnSpc>
              <a:spcBef>
                <a:spcPts val="0"/>
              </a:spcBef>
              <a:spcAft>
                <a:spcPts val="0"/>
              </a:spcAft>
              <a:buClr>
                <a:srgbClr val="FFFFFF"/>
              </a:buClr>
              <a:buSzPts val="700"/>
              <a:buNone/>
              <a:defRPr/>
            </a:lvl9pPr>
          </a:lstStyle>
          <a:p>
            <a:endParaRPr/>
          </a:p>
        </p:txBody>
      </p:sp>
      <p:sp>
        <p:nvSpPr>
          <p:cNvPr id="99" name="Google Shape;99;p24"/>
          <p:cNvSpPr txBox="1">
            <a:spLocks noGrp="1"/>
          </p:cNvSpPr>
          <p:nvPr>
            <p:ph type="body" idx="1"/>
          </p:nvPr>
        </p:nvSpPr>
        <p:spPr>
          <a:xfrm>
            <a:off x="452438" y="842236"/>
            <a:ext cx="8239200" cy="350700"/>
          </a:xfrm>
          <a:prstGeom prst="rect">
            <a:avLst/>
          </a:prstGeom>
          <a:noFill/>
          <a:ln>
            <a:noFill/>
          </a:ln>
        </p:spPr>
        <p:txBody>
          <a:bodyPr spcFirstLastPara="1" wrap="square" lIns="17150" tIns="17150" rIns="17150" bIns="17150" anchor="t" anchorCtr="0">
            <a:noAutofit/>
          </a:bodyPr>
          <a:lstStyle>
            <a:lvl1pPr marL="457200" lvl="0" indent="-228600" algn="l" rtl="0">
              <a:lnSpc>
                <a:spcPct val="100000"/>
              </a:lnSpc>
              <a:spcBef>
                <a:spcPts val="0"/>
              </a:spcBef>
              <a:spcAft>
                <a:spcPts val="0"/>
              </a:spcAft>
              <a:buClr>
                <a:srgbClr val="FFFFFF"/>
              </a:buClr>
              <a:buSzPts val="2100"/>
              <a:buFont typeface="Helvetica Neue"/>
              <a:buNone/>
              <a:defRPr sz="21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00" name="Google Shape;100;p24"/>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Autofit/>
          </a:bodyPr>
          <a:lstStyle>
            <a:lvl1pPr marL="457200" lvl="0" indent="-228600" algn="l" rtl="0">
              <a:lnSpc>
                <a:spcPct val="100000"/>
              </a:lnSpc>
              <a:spcBef>
                <a:spcPts val="700"/>
              </a:spcBef>
              <a:spcAft>
                <a:spcPts val="0"/>
              </a:spcAft>
              <a:buClr>
                <a:srgbClr val="FFFFFF"/>
              </a:buClr>
              <a:buSzPts val="2100"/>
              <a:buFont typeface="Helvetica Neue"/>
              <a:buNone/>
              <a:defRPr sz="2100"/>
            </a:lvl1pPr>
            <a:lvl2pPr marL="914400" lvl="1" indent="-228600" algn="l" rtl="0">
              <a:lnSpc>
                <a:spcPct val="100000"/>
              </a:lnSpc>
              <a:spcBef>
                <a:spcPts val="700"/>
              </a:spcBef>
              <a:spcAft>
                <a:spcPts val="0"/>
              </a:spcAft>
              <a:buClr>
                <a:srgbClr val="FFFFFF"/>
              </a:buClr>
              <a:buSzPts val="2100"/>
              <a:buFont typeface="Helvetica Neue"/>
              <a:buNone/>
              <a:defRPr sz="2100"/>
            </a:lvl2pPr>
            <a:lvl3pPr marL="1371600" lvl="2" indent="-228600" algn="l" rtl="0">
              <a:lnSpc>
                <a:spcPct val="100000"/>
              </a:lnSpc>
              <a:spcBef>
                <a:spcPts val="700"/>
              </a:spcBef>
              <a:spcAft>
                <a:spcPts val="0"/>
              </a:spcAft>
              <a:buClr>
                <a:srgbClr val="FFFFFF"/>
              </a:buClr>
              <a:buSzPts val="2100"/>
              <a:buFont typeface="Helvetica Neue"/>
              <a:buNone/>
              <a:defRPr sz="2100"/>
            </a:lvl3pPr>
            <a:lvl4pPr marL="1828800" lvl="3" indent="-228600" algn="l" rtl="0">
              <a:lnSpc>
                <a:spcPct val="100000"/>
              </a:lnSpc>
              <a:spcBef>
                <a:spcPts val="700"/>
              </a:spcBef>
              <a:spcAft>
                <a:spcPts val="0"/>
              </a:spcAft>
              <a:buClr>
                <a:srgbClr val="FFFFFF"/>
              </a:buClr>
              <a:buSzPts val="2100"/>
              <a:buFont typeface="Helvetica Neue"/>
              <a:buNone/>
              <a:defRPr sz="2100"/>
            </a:lvl4pPr>
            <a:lvl5pPr marL="2286000" lvl="4" indent="-228600" algn="l" rtl="0">
              <a:lnSpc>
                <a:spcPct val="100000"/>
              </a:lnSpc>
              <a:spcBef>
                <a:spcPts val="700"/>
              </a:spcBef>
              <a:spcAft>
                <a:spcPts val="0"/>
              </a:spcAft>
              <a:buClr>
                <a:srgbClr val="FFFFFF"/>
              </a:buClr>
              <a:buSzPts val="2100"/>
              <a:buFont typeface="Helvetica Neue"/>
              <a:buNone/>
              <a:defRPr sz="2100"/>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01" name="Google Shape;101;p24"/>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102"/>
        <p:cNvGrpSpPr/>
        <p:nvPr/>
      </p:nvGrpSpPr>
      <p:grpSpPr>
        <a:xfrm>
          <a:off x="0" y="0"/>
          <a:ext cx="0" cy="0"/>
          <a:chOff x="0" y="0"/>
          <a:chExt cx="0" cy="0"/>
        </a:xfrm>
      </p:grpSpPr>
      <p:sp>
        <p:nvSpPr>
          <p:cNvPr id="103" name="Google Shape;103;p25"/>
          <p:cNvSpPr txBox="1">
            <a:spLocks noGrp="1"/>
          </p:cNvSpPr>
          <p:nvPr>
            <p:ph type="body" idx="1"/>
          </p:nvPr>
        </p:nvSpPr>
        <p:spPr>
          <a:xfrm>
            <a:off x="452438" y="1845316"/>
            <a:ext cx="8239200" cy="1452900"/>
          </a:xfrm>
          <a:prstGeom prst="rect">
            <a:avLst/>
          </a:prstGeom>
          <a:noFill/>
          <a:ln>
            <a:noFill/>
          </a:ln>
        </p:spPr>
        <p:txBody>
          <a:bodyPr spcFirstLastPara="1" wrap="square" lIns="19050" tIns="19050" rIns="19050" bIns="19050" anchor="ctr" anchorCtr="0">
            <a:noAutofit/>
          </a:bodyPr>
          <a:lstStyle>
            <a:lvl1pPr marL="457200" lvl="0" indent="-228600" algn="ctr" rtl="0">
              <a:lnSpc>
                <a:spcPct val="80000"/>
              </a:lnSpc>
              <a:spcBef>
                <a:spcPts val="0"/>
              </a:spcBef>
              <a:spcAft>
                <a:spcPts val="0"/>
              </a:spcAft>
              <a:buClr>
                <a:srgbClr val="FFFFFF"/>
              </a:buClr>
              <a:buSzPts val="4400"/>
              <a:buFont typeface="Helvetica Neue"/>
              <a:buNone/>
              <a:defRPr sz="4400">
                <a:latin typeface="Helvetica Neue"/>
                <a:ea typeface="Helvetica Neue"/>
                <a:cs typeface="Helvetica Neue"/>
                <a:sym typeface="Helvetica Neue"/>
              </a:defRPr>
            </a:lvl1pPr>
            <a:lvl2pPr marL="914400" lvl="1" indent="-228600" algn="ctr" rtl="0">
              <a:lnSpc>
                <a:spcPct val="80000"/>
              </a:lnSpc>
              <a:spcBef>
                <a:spcPts val="0"/>
              </a:spcBef>
              <a:spcAft>
                <a:spcPts val="0"/>
              </a:spcAft>
              <a:buClr>
                <a:srgbClr val="FFFFFF"/>
              </a:buClr>
              <a:buSzPts val="4400"/>
              <a:buFont typeface="Helvetica Neue"/>
              <a:buNone/>
              <a:defRPr sz="4400">
                <a:latin typeface="Helvetica Neue"/>
                <a:ea typeface="Helvetica Neue"/>
                <a:cs typeface="Helvetica Neue"/>
                <a:sym typeface="Helvetica Neue"/>
              </a:defRPr>
            </a:lvl2pPr>
            <a:lvl3pPr marL="1371600" lvl="2" indent="-228600" algn="ctr" rtl="0">
              <a:lnSpc>
                <a:spcPct val="80000"/>
              </a:lnSpc>
              <a:spcBef>
                <a:spcPts val="0"/>
              </a:spcBef>
              <a:spcAft>
                <a:spcPts val="0"/>
              </a:spcAft>
              <a:buClr>
                <a:srgbClr val="FFFFFF"/>
              </a:buClr>
              <a:buSzPts val="4400"/>
              <a:buFont typeface="Helvetica Neue"/>
              <a:buNone/>
              <a:defRPr sz="4400">
                <a:latin typeface="Helvetica Neue"/>
                <a:ea typeface="Helvetica Neue"/>
                <a:cs typeface="Helvetica Neue"/>
                <a:sym typeface="Helvetica Neue"/>
              </a:defRPr>
            </a:lvl3pPr>
            <a:lvl4pPr marL="1828800" lvl="3" indent="-228600" algn="ctr" rtl="0">
              <a:lnSpc>
                <a:spcPct val="80000"/>
              </a:lnSpc>
              <a:spcBef>
                <a:spcPts val="0"/>
              </a:spcBef>
              <a:spcAft>
                <a:spcPts val="0"/>
              </a:spcAft>
              <a:buClr>
                <a:srgbClr val="FFFFFF"/>
              </a:buClr>
              <a:buSzPts val="4400"/>
              <a:buFont typeface="Helvetica Neue"/>
              <a:buNone/>
              <a:defRPr sz="4400">
                <a:latin typeface="Helvetica Neue"/>
                <a:ea typeface="Helvetica Neue"/>
                <a:cs typeface="Helvetica Neue"/>
                <a:sym typeface="Helvetica Neue"/>
              </a:defRPr>
            </a:lvl4pPr>
            <a:lvl5pPr marL="2286000" lvl="4" indent="-228600" algn="ctr" rtl="0">
              <a:lnSpc>
                <a:spcPct val="80000"/>
              </a:lnSpc>
              <a:spcBef>
                <a:spcPts val="0"/>
              </a:spcBef>
              <a:spcAft>
                <a:spcPts val="0"/>
              </a:spcAft>
              <a:buClr>
                <a:srgbClr val="FFFFFF"/>
              </a:buClr>
              <a:buSzPts val="4400"/>
              <a:buFont typeface="Helvetica Neue"/>
              <a:buNone/>
              <a:defRPr sz="4400">
                <a:latin typeface="Helvetica Neue"/>
                <a:ea typeface="Helvetica Neue"/>
                <a:cs typeface="Helvetica Neue"/>
                <a:sym typeface="Helvetica Neue"/>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04" name="Google Shape;104;p25"/>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105"/>
        <p:cNvGrpSpPr/>
        <p:nvPr/>
      </p:nvGrpSpPr>
      <p:grpSpPr>
        <a:xfrm>
          <a:off x="0" y="0"/>
          <a:ext cx="0" cy="0"/>
          <a:chOff x="0" y="0"/>
          <a:chExt cx="0" cy="0"/>
        </a:xfrm>
      </p:grpSpPr>
      <p:sp>
        <p:nvSpPr>
          <p:cNvPr id="106" name="Google Shape;106;p26"/>
          <p:cNvSpPr txBox="1">
            <a:spLocks noGrp="1"/>
          </p:cNvSpPr>
          <p:nvPr>
            <p:ph type="body" idx="1"/>
          </p:nvPr>
        </p:nvSpPr>
        <p:spPr>
          <a:xfrm>
            <a:off x="452438" y="3098317"/>
            <a:ext cx="8239200" cy="350700"/>
          </a:xfrm>
          <a:prstGeom prst="rect">
            <a:avLst/>
          </a:prstGeom>
          <a:noFill/>
          <a:ln>
            <a:noFill/>
          </a:ln>
        </p:spPr>
        <p:txBody>
          <a:bodyPr spcFirstLastPara="1" wrap="square" lIns="17150" tIns="17150" rIns="17150" bIns="17150" anchor="t" anchorCtr="0">
            <a:noAutofit/>
          </a:bodyPr>
          <a:lstStyle>
            <a:lvl1pPr marL="457200" lvl="0" indent="-228600" algn="ctr" rtl="0">
              <a:lnSpc>
                <a:spcPct val="100000"/>
              </a:lnSpc>
              <a:spcBef>
                <a:spcPts val="0"/>
              </a:spcBef>
              <a:spcAft>
                <a:spcPts val="0"/>
              </a:spcAft>
              <a:buClr>
                <a:srgbClr val="FFFFFF"/>
              </a:buClr>
              <a:buSzPts val="2100"/>
              <a:buFont typeface="Helvetica Neue"/>
              <a:buNone/>
              <a:defRPr sz="21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07" name="Google Shape;107;p26"/>
          <p:cNvSpPr txBox="1">
            <a:spLocks noGrp="1"/>
          </p:cNvSpPr>
          <p:nvPr>
            <p:ph type="body" idx="2"/>
          </p:nvPr>
        </p:nvSpPr>
        <p:spPr>
          <a:xfrm>
            <a:off x="452438" y="350722"/>
            <a:ext cx="8239200" cy="2759700"/>
          </a:xfrm>
          <a:prstGeom prst="rect">
            <a:avLst/>
          </a:prstGeom>
          <a:noFill/>
          <a:ln>
            <a:noFill/>
          </a:ln>
        </p:spPr>
        <p:txBody>
          <a:bodyPr spcFirstLastPara="1" wrap="square" lIns="19050" tIns="19050" rIns="19050" bIns="19050" anchor="b" anchorCtr="0">
            <a:noAutofit/>
          </a:bodyPr>
          <a:lstStyle>
            <a:lvl1pPr marL="457200" lvl="0" indent="-228600" algn="ctr" rtl="0">
              <a:lnSpc>
                <a:spcPct val="80000"/>
              </a:lnSpc>
              <a:spcBef>
                <a:spcPts val="0"/>
              </a:spcBef>
              <a:spcAft>
                <a:spcPts val="0"/>
              </a:spcAft>
              <a:buClr>
                <a:srgbClr val="FFFFFF"/>
              </a:buClr>
              <a:buSzPts val="9400"/>
              <a:buFont typeface="Helvetica Neue"/>
              <a:buNone/>
              <a:defRPr sz="9400" b="1"/>
            </a:lvl1pPr>
            <a:lvl2pPr marL="914400" lvl="1" indent="-228600" algn="ctr" rtl="0">
              <a:lnSpc>
                <a:spcPct val="80000"/>
              </a:lnSpc>
              <a:spcBef>
                <a:spcPts val="0"/>
              </a:spcBef>
              <a:spcAft>
                <a:spcPts val="0"/>
              </a:spcAft>
              <a:buClr>
                <a:srgbClr val="FFFFFF"/>
              </a:buClr>
              <a:buSzPts val="9400"/>
              <a:buFont typeface="Helvetica Neue"/>
              <a:buNone/>
              <a:defRPr sz="9400" b="1"/>
            </a:lvl2pPr>
            <a:lvl3pPr marL="1371600" lvl="2" indent="-228600" algn="ctr" rtl="0">
              <a:lnSpc>
                <a:spcPct val="80000"/>
              </a:lnSpc>
              <a:spcBef>
                <a:spcPts val="0"/>
              </a:spcBef>
              <a:spcAft>
                <a:spcPts val="0"/>
              </a:spcAft>
              <a:buClr>
                <a:srgbClr val="FFFFFF"/>
              </a:buClr>
              <a:buSzPts val="9400"/>
              <a:buFont typeface="Helvetica Neue"/>
              <a:buNone/>
              <a:defRPr sz="9400" b="1"/>
            </a:lvl3pPr>
            <a:lvl4pPr marL="1828800" lvl="3" indent="-228600" algn="ctr" rtl="0">
              <a:lnSpc>
                <a:spcPct val="80000"/>
              </a:lnSpc>
              <a:spcBef>
                <a:spcPts val="0"/>
              </a:spcBef>
              <a:spcAft>
                <a:spcPts val="0"/>
              </a:spcAft>
              <a:buClr>
                <a:srgbClr val="FFFFFF"/>
              </a:buClr>
              <a:buSzPts val="9400"/>
              <a:buFont typeface="Helvetica Neue"/>
              <a:buNone/>
              <a:defRPr sz="9400" b="1"/>
            </a:lvl4pPr>
            <a:lvl5pPr marL="2286000" lvl="4" indent="-228600" algn="ctr" rtl="0">
              <a:lnSpc>
                <a:spcPct val="80000"/>
              </a:lnSpc>
              <a:spcBef>
                <a:spcPts val="0"/>
              </a:spcBef>
              <a:spcAft>
                <a:spcPts val="0"/>
              </a:spcAft>
              <a:buClr>
                <a:srgbClr val="FFFFFF"/>
              </a:buClr>
              <a:buSzPts val="9400"/>
              <a:buFont typeface="Helvetica Neue"/>
              <a:buNone/>
              <a:defRPr sz="9400" b="1"/>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08" name="Google Shape;108;p26"/>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09"/>
        <p:cNvGrpSpPr/>
        <p:nvPr/>
      </p:nvGrpSpPr>
      <p:grpSpPr>
        <a:xfrm>
          <a:off x="0" y="0"/>
          <a:ext cx="0" cy="0"/>
          <a:chOff x="0" y="0"/>
          <a:chExt cx="0" cy="0"/>
        </a:xfrm>
      </p:grpSpPr>
      <p:sp>
        <p:nvSpPr>
          <p:cNvPr id="110" name="Google Shape;110;p27"/>
          <p:cNvSpPr txBox="1">
            <a:spLocks noGrp="1"/>
          </p:cNvSpPr>
          <p:nvPr>
            <p:ph type="body" idx="1"/>
          </p:nvPr>
        </p:nvSpPr>
        <p:spPr>
          <a:xfrm>
            <a:off x="930309" y="4003295"/>
            <a:ext cx="7556100" cy="238800"/>
          </a:xfrm>
          <a:prstGeom prst="rect">
            <a:avLst/>
          </a:prstGeom>
          <a:noFill/>
          <a:ln>
            <a:noFill/>
          </a:ln>
        </p:spPr>
        <p:txBody>
          <a:bodyPr spcFirstLastPara="1" wrap="square" lIns="17150" tIns="17150" rIns="17150" bIns="17150" anchor="t" anchorCtr="0">
            <a:noAutofit/>
          </a:bodyPr>
          <a:lstStyle>
            <a:lvl1pPr marL="457200" lvl="0" indent="-228600" algn="l" rtl="0">
              <a:lnSpc>
                <a:spcPct val="100000"/>
              </a:lnSpc>
              <a:spcBef>
                <a:spcPts val="0"/>
              </a:spcBef>
              <a:spcAft>
                <a:spcPts val="0"/>
              </a:spcAft>
              <a:buClr>
                <a:srgbClr val="FFFFFF"/>
              </a:buClr>
              <a:buSzPts val="1400"/>
              <a:buFont typeface="Helvetica Neue"/>
              <a:buNone/>
              <a:defRPr sz="1400" b="1"/>
            </a:lvl1pPr>
            <a:lvl2pPr marL="914400" lvl="1" indent="-279400" algn="l" rtl="0">
              <a:lnSpc>
                <a:spcPct val="90000"/>
              </a:lnSpc>
              <a:spcBef>
                <a:spcPts val="1700"/>
              </a:spcBef>
              <a:spcAft>
                <a:spcPts val="0"/>
              </a:spcAft>
              <a:buClr>
                <a:srgbClr val="FFFFFF"/>
              </a:buClr>
              <a:buSzPts val="800"/>
              <a:buChar char="•"/>
              <a:defRPr/>
            </a:lvl2pPr>
            <a:lvl3pPr marL="1371600" lvl="2" indent="-279400" algn="l" rtl="0">
              <a:lnSpc>
                <a:spcPct val="90000"/>
              </a:lnSpc>
              <a:spcBef>
                <a:spcPts val="1700"/>
              </a:spcBef>
              <a:spcAft>
                <a:spcPts val="0"/>
              </a:spcAft>
              <a:buClr>
                <a:srgbClr val="FFFFFF"/>
              </a:buClr>
              <a:buSzPts val="800"/>
              <a:buChar char="•"/>
              <a:defRPr/>
            </a:lvl3pPr>
            <a:lvl4pPr marL="1828800" lvl="3" indent="-279400" algn="l" rtl="0">
              <a:lnSpc>
                <a:spcPct val="90000"/>
              </a:lnSpc>
              <a:spcBef>
                <a:spcPts val="1700"/>
              </a:spcBef>
              <a:spcAft>
                <a:spcPts val="0"/>
              </a:spcAft>
              <a:buClr>
                <a:srgbClr val="FFFFFF"/>
              </a:buClr>
              <a:buSzPts val="800"/>
              <a:buChar char="•"/>
              <a:defRPr/>
            </a:lvl4pPr>
            <a:lvl5pPr marL="2286000" lvl="4" indent="-279400" algn="l" rtl="0">
              <a:lnSpc>
                <a:spcPct val="90000"/>
              </a:lnSpc>
              <a:spcBef>
                <a:spcPts val="1700"/>
              </a:spcBef>
              <a:spcAft>
                <a:spcPts val="0"/>
              </a:spcAft>
              <a:buClr>
                <a:srgbClr val="FFFFFF"/>
              </a:buClr>
              <a:buSzPts val="800"/>
              <a:buChar char="•"/>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11" name="Google Shape;111;p27"/>
          <p:cNvSpPr txBox="1">
            <a:spLocks noGrp="1"/>
          </p:cNvSpPr>
          <p:nvPr>
            <p:ph type="body" idx="2"/>
          </p:nvPr>
        </p:nvSpPr>
        <p:spPr>
          <a:xfrm>
            <a:off x="657721" y="1852448"/>
            <a:ext cx="7828500" cy="1438800"/>
          </a:xfrm>
          <a:prstGeom prst="rect">
            <a:avLst/>
          </a:prstGeom>
          <a:noFill/>
          <a:ln>
            <a:noFill/>
          </a:ln>
        </p:spPr>
        <p:txBody>
          <a:bodyPr spcFirstLastPara="1" wrap="square" lIns="19050" tIns="19050" rIns="19050" bIns="19050" anchor="ctr" anchorCtr="0">
            <a:noAutofit/>
          </a:bodyPr>
          <a:lstStyle>
            <a:lvl1pPr marL="457200" lvl="0" indent="-228600" algn="l" rtl="0">
              <a:lnSpc>
                <a:spcPct val="90000"/>
              </a:lnSpc>
              <a:spcBef>
                <a:spcPts val="0"/>
              </a:spcBef>
              <a:spcAft>
                <a:spcPts val="0"/>
              </a:spcAft>
              <a:buClr>
                <a:srgbClr val="FFFFFF"/>
              </a:buClr>
              <a:buSzPts val="3200"/>
              <a:buFont typeface="Helvetica Neue"/>
              <a:buNone/>
              <a:defRPr sz="3200">
                <a:latin typeface="Helvetica Neue"/>
                <a:ea typeface="Helvetica Neue"/>
                <a:cs typeface="Helvetica Neue"/>
                <a:sym typeface="Helvetica Neue"/>
              </a:defRPr>
            </a:lvl1pPr>
            <a:lvl2pPr marL="914400" lvl="1" indent="-228600" algn="l" rtl="0">
              <a:lnSpc>
                <a:spcPct val="90000"/>
              </a:lnSpc>
              <a:spcBef>
                <a:spcPts val="0"/>
              </a:spcBef>
              <a:spcAft>
                <a:spcPts val="0"/>
              </a:spcAft>
              <a:buClr>
                <a:srgbClr val="FFFFFF"/>
              </a:buClr>
              <a:buSzPts val="3200"/>
              <a:buFont typeface="Helvetica Neue"/>
              <a:buNone/>
              <a:defRPr sz="3200">
                <a:latin typeface="Helvetica Neue"/>
                <a:ea typeface="Helvetica Neue"/>
                <a:cs typeface="Helvetica Neue"/>
                <a:sym typeface="Helvetica Neue"/>
              </a:defRPr>
            </a:lvl2pPr>
            <a:lvl3pPr marL="1371600" lvl="2" indent="-228600" algn="l" rtl="0">
              <a:lnSpc>
                <a:spcPct val="90000"/>
              </a:lnSpc>
              <a:spcBef>
                <a:spcPts val="0"/>
              </a:spcBef>
              <a:spcAft>
                <a:spcPts val="0"/>
              </a:spcAft>
              <a:buClr>
                <a:srgbClr val="FFFFFF"/>
              </a:buClr>
              <a:buSzPts val="3200"/>
              <a:buFont typeface="Helvetica Neue"/>
              <a:buNone/>
              <a:defRPr sz="3200">
                <a:latin typeface="Helvetica Neue"/>
                <a:ea typeface="Helvetica Neue"/>
                <a:cs typeface="Helvetica Neue"/>
                <a:sym typeface="Helvetica Neue"/>
              </a:defRPr>
            </a:lvl3pPr>
            <a:lvl4pPr marL="1828800" lvl="3" indent="-228600" algn="l" rtl="0">
              <a:lnSpc>
                <a:spcPct val="90000"/>
              </a:lnSpc>
              <a:spcBef>
                <a:spcPts val="0"/>
              </a:spcBef>
              <a:spcAft>
                <a:spcPts val="0"/>
              </a:spcAft>
              <a:buClr>
                <a:srgbClr val="FFFFFF"/>
              </a:buClr>
              <a:buSzPts val="3200"/>
              <a:buFont typeface="Helvetica Neue"/>
              <a:buNone/>
              <a:defRPr sz="3200">
                <a:latin typeface="Helvetica Neue"/>
                <a:ea typeface="Helvetica Neue"/>
                <a:cs typeface="Helvetica Neue"/>
                <a:sym typeface="Helvetica Neue"/>
              </a:defRPr>
            </a:lvl4pPr>
            <a:lvl5pPr marL="2286000" lvl="4" indent="-228600" algn="l" rtl="0">
              <a:lnSpc>
                <a:spcPct val="90000"/>
              </a:lnSpc>
              <a:spcBef>
                <a:spcPts val="0"/>
              </a:spcBef>
              <a:spcAft>
                <a:spcPts val="0"/>
              </a:spcAft>
              <a:buClr>
                <a:srgbClr val="FFFFFF"/>
              </a:buClr>
              <a:buSzPts val="3200"/>
              <a:buFont typeface="Helvetica Neue"/>
              <a:buNone/>
              <a:defRPr sz="3200">
                <a:latin typeface="Helvetica Neue"/>
                <a:ea typeface="Helvetica Neue"/>
                <a:cs typeface="Helvetica Neue"/>
                <a:sym typeface="Helvetica Neue"/>
              </a:defRPr>
            </a:lvl5pPr>
            <a:lvl6pPr marL="2743200" lvl="5" indent="-279400" algn="l" rtl="0">
              <a:lnSpc>
                <a:spcPct val="90000"/>
              </a:lnSpc>
              <a:spcBef>
                <a:spcPts val="1700"/>
              </a:spcBef>
              <a:spcAft>
                <a:spcPts val="0"/>
              </a:spcAft>
              <a:buClr>
                <a:srgbClr val="FFFFFF"/>
              </a:buClr>
              <a:buSzPts val="800"/>
              <a:buChar char="•"/>
              <a:defRPr/>
            </a:lvl6pPr>
            <a:lvl7pPr marL="3200400" lvl="6" indent="-279400" algn="l" rtl="0">
              <a:lnSpc>
                <a:spcPct val="90000"/>
              </a:lnSpc>
              <a:spcBef>
                <a:spcPts val="1700"/>
              </a:spcBef>
              <a:spcAft>
                <a:spcPts val="0"/>
              </a:spcAft>
              <a:buClr>
                <a:srgbClr val="FFFFFF"/>
              </a:buClr>
              <a:buSzPts val="800"/>
              <a:buChar char="•"/>
              <a:defRPr/>
            </a:lvl7pPr>
            <a:lvl8pPr marL="3657600" lvl="7" indent="-279400" algn="l" rtl="0">
              <a:lnSpc>
                <a:spcPct val="90000"/>
              </a:lnSpc>
              <a:spcBef>
                <a:spcPts val="1700"/>
              </a:spcBef>
              <a:spcAft>
                <a:spcPts val="0"/>
              </a:spcAft>
              <a:buClr>
                <a:srgbClr val="FFFFFF"/>
              </a:buClr>
              <a:buSzPts val="800"/>
              <a:buChar char="•"/>
              <a:defRPr/>
            </a:lvl8pPr>
            <a:lvl9pPr marL="4114800" lvl="8" indent="-279400" algn="l" rtl="0">
              <a:lnSpc>
                <a:spcPct val="90000"/>
              </a:lnSpc>
              <a:spcBef>
                <a:spcPts val="1700"/>
              </a:spcBef>
              <a:spcAft>
                <a:spcPts val="0"/>
              </a:spcAft>
              <a:buClr>
                <a:srgbClr val="FFFFFF"/>
              </a:buClr>
              <a:buSzPts val="800"/>
              <a:buChar char="•"/>
              <a:defRPr/>
            </a:lvl9pPr>
          </a:lstStyle>
          <a:p>
            <a:endParaRPr/>
          </a:p>
        </p:txBody>
      </p:sp>
      <p:sp>
        <p:nvSpPr>
          <p:cNvPr id="112" name="Google Shape;112;p27"/>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113"/>
        <p:cNvGrpSpPr/>
        <p:nvPr/>
      </p:nvGrpSpPr>
      <p:grpSpPr>
        <a:xfrm>
          <a:off x="0" y="0"/>
          <a:ext cx="0" cy="0"/>
          <a:chOff x="0" y="0"/>
          <a:chExt cx="0" cy="0"/>
        </a:xfrm>
      </p:grpSpPr>
      <p:sp>
        <p:nvSpPr>
          <p:cNvPr id="114" name="Google Shape;114;p28"/>
          <p:cNvSpPr>
            <a:spLocks noGrp="1"/>
          </p:cNvSpPr>
          <p:nvPr>
            <p:ph type="pic" idx="2"/>
          </p:nvPr>
        </p:nvSpPr>
        <p:spPr>
          <a:xfrm>
            <a:off x="5786438" y="2657029"/>
            <a:ext cx="3048000" cy="2028900"/>
          </a:xfrm>
          <a:prstGeom prst="rect">
            <a:avLst/>
          </a:prstGeom>
          <a:noFill/>
          <a:ln>
            <a:noFill/>
          </a:ln>
        </p:spPr>
        <p:txBody>
          <a:bodyPr spcFirstLastPara="1" wrap="square" lIns="34275" tIns="17150" rIns="34275" bIns="17150" anchor="t" anchorCtr="0">
            <a:noAutofit/>
          </a:bodyPr>
          <a:lstStyle>
            <a:lvl1pPr marR="0" lvl="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1pPr>
            <a:lvl2pPr marR="0" lvl="1"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2pPr>
            <a:lvl3pPr marR="0" lvl="2"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3pPr>
            <a:lvl4pPr marR="0" lvl="3"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4pPr>
            <a:lvl5pPr marR="0" lvl="4"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5pPr>
            <a:lvl6pPr marR="0" lvl="5"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6pPr>
            <a:lvl7pPr marR="0" lvl="6"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7pPr>
            <a:lvl8pPr marR="0" lvl="7"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8pPr>
            <a:lvl9pPr marR="0" lvl="8"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9pPr>
          </a:lstStyle>
          <a:p>
            <a:endParaRPr/>
          </a:p>
        </p:txBody>
      </p:sp>
      <p:sp>
        <p:nvSpPr>
          <p:cNvPr id="115" name="Google Shape;115;p28"/>
          <p:cNvSpPr>
            <a:spLocks noGrp="1"/>
          </p:cNvSpPr>
          <p:nvPr>
            <p:ph type="pic" idx="3"/>
          </p:nvPr>
        </p:nvSpPr>
        <p:spPr>
          <a:xfrm>
            <a:off x="-1100137" y="476250"/>
            <a:ext cx="8512200" cy="4229100"/>
          </a:xfrm>
          <a:prstGeom prst="rect">
            <a:avLst/>
          </a:prstGeom>
          <a:noFill/>
          <a:ln>
            <a:noFill/>
          </a:ln>
        </p:spPr>
        <p:txBody>
          <a:bodyPr spcFirstLastPara="1" wrap="square" lIns="34275" tIns="17150" rIns="34275" bIns="17150" anchor="t" anchorCtr="0">
            <a:noAutofit/>
          </a:bodyPr>
          <a:lstStyle>
            <a:lvl1pPr marR="0" lvl="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1pPr>
            <a:lvl2pPr marR="0" lvl="1"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2pPr>
            <a:lvl3pPr marR="0" lvl="2"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3pPr>
            <a:lvl4pPr marR="0" lvl="3"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4pPr>
            <a:lvl5pPr marR="0" lvl="4"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5pPr>
            <a:lvl6pPr marR="0" lvl="5"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6pPr>
            <a:lvl7pPr marR="0" lvl="6"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7pPr>
            <a:lvl8pPr marR="0" lvl="7"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8pPr>
            <a:lvl9pPr marR="0" lvl="8"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9pPr>
          </a:lstStyle>
          <a:p>
            <a:endParaRPr/>
          </a:p>
        </p:txBody>
      </p:sp>
      <p:sp>
        <p:nvSpPr>
          <p:cNvPr id="116" name="Google Shape;116;p28"/>
          <p:cNvSpPr>
            <a:spLocks noGrp="1"/>
          </p:cNvSpPr>
          <p:nvPr>
            <p:ph type="pic" idx="4"/>
          </p:nvPr>
        </p:nvSpPr>
        <p:spPr>
          <a:xfrm>
            <a:off x="5786438" y="476250"/>
            <a:ext cx="3048000" cy="2028900"/>
          </a:xfrm>
          <a:prstGeom prst="rect">
            <a:avLst/>
          </a:prstGeom>
          <a:noFill/>
          <a:ln>
            <a:noFill/>
          </a:ln>
        </p:spPr>
        <p:txBody>
          <a:bodyPr spcFirstLastPara="1" wrap="square" lIns="34275" tIns="17150" rIns="34275" bIns="17150" anchor="t" anchorCtr="0">
            <a:noAutofit/>
          </a:bodyPr>
          <a:lstStyle>
            <a:lvl1pPr marR="0" lvl="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1pPr>
            <a:lvl2pPr marR="0" lvl="1"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2pPr>
            <a:lvl3pPr marR="0" lvl="2"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3pPr>
            <a:lvl4pPr marR="0" lvl="3"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4pPr>
            <a:lvl5pPr marR="0" lvl="4"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5pPr>
            <a:lvl6pPr marR="0" lvl="5"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6pPr>
            <a:lvl7pPr marR="0" lvl="6"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7pPr>
            <a:lvl8pPr marR="0" lvl="7"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8pPr>
            <a:lvl9pPr marR="0" lvl="8"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9pPr>
          </a:lstStyle>
          <a:p>
            <a:endParaRPr/>
          </a:p>
        </p:txBody>
      </p:sp>
      <p:sp>
        <p:nvSpPr>
          <p:cNvPr id="117" name="Google Shape;117;p28"/>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118"/>
        <p:cNvGrpSpPr/>
        <p:nvPr/>
      </p:nvGrpSpPr>
      <p:grpSpPr>
        <a:xfrm>
          <a:off x="0" y="0"/>
          <a:ext cx="0" cy="0"/>
          <a:chOff x="0" y="0"/>
          <a:chExt cx="0" cy="0"/>
        </a:xfrm>
      </p:grpSpPr>
      <p:sp>
        <p:nvSpPr>
          <p:cNvPr id="119" name="Google Shape;119;p29"/>
          <p:cNvSpPr>
            <a:spLocks noGrp="1"/>
          </p:cNvSpPr>
          <p:nvPr>
            <p:ph type="pic" idx="2"/>
          </p:nvPr>
        </p:nvSpPr>
        <p:spPr>
          <a:xfrm>
            <a:off x="-566737" y="-1395412"/>
            <a:ext cx="10691700" cy="7136400"/>
          </a:xfrm>
          <a:prstGeom prst="rect">
            <a:avLst/>
          </a:prstGeom>
          <a:noFill/>
          <a:ln>
            <a:noFill/>
          </a:ln>
        </p:spPr>
        <p:txBody>
          <a:bodyPr spcFirstLastPara="1" wrap="square" lIns="34275" tIns="17150" rIns="34275" bIns="17150" anchor="t" anchorCtr="0">
            <a:noAutofit/>
          </a:bodyPr>
          <a:lstStyle>
            <a:lvl1pPr marR="0" lvl="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1pPr>
            <a:lvl2pPr marR="0" lvl="1"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2pPr>
            <a:lvl3pPr marR="0" lvl="2"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3pPr>
            <a:lvl4pPr marR="0" lvl="3"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4pPr>
            <a:lvl5pPr marR="0" lvl="4"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5pPr>
            <a:lvl6pPr marR="0" lvl="5"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6pPr>
            <a:lvl7pPr marR="0" lvl="6"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7pPr>
            <a:lvl8pPr marR="0" lvl="7"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8pPr>
            <a:lvl9pPr marR="0" lvl="8"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9pPr>
          </a:lstStyle>
          <a:p>
            <a:endParaRPr/>
          </a:p>
        </p:txBody>
      </p:sp>
      <p:sp>
        <p:nvSpPr>
          <p:cNvPr id="120" name="Google Shape;120;p29"/>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1"/>
        <p:cNvGrpSpPr/>
        <p:nvPr/>
      </p:nvGrpSpPr>
      <p:grpSpPr>
        <a:xfrm>
          <a:off x="0" y="0"/>
          <a:ext cx="0" cy="0"/>
          <a:chOff x="0" y="0"/>
          <a:chExt cx="0" cy="0"/>
        </a:xfrm>
      </p:grpSpPr>
      <p:sp>
        <p:nvSpPr>
          <p:cNvPr id="122" name="Google Shape;122;p30"/>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lvl="0" indent="0" algn="ctr" rtl="0">
              <a:lnSpc>
                <a:spcPct val="100000"/>
              </a:lnSpc>
              <a:spcBef>
                <a:spcPts val="0"/>
              </a:spcBef>
              <a:spcAft>
                <a:spcPts val="0"/>
              </a:spcAft>
              <a:buClr>
                <a:srgbClr val="FFFFFF"/>
              </a:buClr>
              <a:buSzPts val="700"/>
              <a:buFont typeface="Helvetica Neue"/>
              <a:buNone/>
              <a:defRPr sz="700"/>
            </a:lvl1pPr>
            <a:lvl2pPr marL="0" lvl="1" indent="0" algn="ctr" rtl="0">
              <a:lnSpc>
                <a:spcPct val="100000"/>
              </a:lnSpc>
              <a:spcBef>
                <a:spcPts val="0"/>
              </a:spcBef>
              <a:spcAft>
                <a:spcPts val="0"/>
              </a:spcAft>
              <a:buClr>
                <a:srgbClr val="FFFFFF"/>
              </a:buClr>
              <a:buSzPts val="700"/>
              <a:buFont typeface="Helvetica Neue"/>
              <a:buNone/>
              <a:defRPr sz="700"/>
            </a:lvl2pPr>
            <a:lvl3pPr marL="0" lvl="2" indent="0" algn="ctr" rtl="0">
              <a:lnSpc>
                <a:spcPct val="100000"/>
              </a:lnSpc>
              <a:spcBef>
                <a:spcPts val="0"/>
              </a:spcBef>
              <a:spcAft>
                <a:spcPts val="0"/>
              </a:spcAft>
              <a:buClr>
                <a:srgbClr val="FFFFFF"/>
              </a:buClr>
              <a:buSzPts val="700"/>
              <a:buFont typeface="Helvetica Neue"/>
              <a:buNone/>
              <a:defRPr sz="700"/>
            </a:lvl3pPr>
            <a:lvl4pPr marL="0" lvl="3" indent="0" algn="ctr" rtl="0">
              <a:lnSpc>
                <a:spcPct val="100000"/>
              </a:lnSpc>
              <a:spcBef>
                <a:spcPts val="0"/>
              </a:spcBef>
              <a:spcAft>
                <a:spcPts val="0"/>
              </a:spcAft>
              <a:buClr>
                <a:srgbClr val="FFFFFF"/>
              </a:buClr>
              <a:buSzPts val="700"/>
              <a:buFont typeface="Helvetica Neue"/>
              <a:buNone/>
              <a:defRPr sz="700"/>
            </a:lvl4pPr>
            <a:lvl5pPr marL="0" lvl="4" indent="0" algn="ctr" rtl="0">
              <a:lnSpc>
                <a:spcPct val="100000"/>
              </a:lnSpc>
              <a:spcBef>
                <a:spcPts val="0"/>
              </a:spcBef>
              <a:spcAft>
                <a:spcPts val="0"/>
              </a:spcAft>
              <a:buClr>
                <a:srgbClr val="FFFFFF"/>
              </a:buClr>
              <a:buSzPts val="700"/>
              <a:buFont typeface="Helvetica Neue"/>
              <a:buNone/>
              <a:defRPr sz="700"/>
            </a:lvl5pPr>
            <a:lvl6pPr marL="0" lvl="5" indent="0" algn="ctr" rtl="0">
              <a:lnSpc>
                <a:spcPct val="100000"/>
              </a:lnSpc>
              <a:spcBef>
                <a:spcPts val="0"/>
              </a:spcBef>
              <a:spcAft>
                <a:spcPts val="0"/>
              </a:spcAft>
              <a:buClr>
                <a:srgbClr val="FFFFFF"/>
              </a:buClr>
              <a:buSzPts val="700"/>
              <a:buFont typeface="Helvetica Neue"/>
              <a:buNone/>
              <a:defRPr sz="700"/>
            </a:lvl6pPr>
            <a:lvl7pPr marL="0" lvl="6" indent="0" algn="ctr" rtl="0">
              <a:lnSpc>
                <a:spcPct val="100000"/>
              </a:lnSpc>
              <a:spcBef>
                <a:spcPts val="0"/>
              </a:spcBef>
              <a:spcAft>
                <a:spcPts val="0"/>
              </a:spcAft>
              <a:buClr>
                <a:srgbClr val="FFFFFF"/>
              </a:buClr>
              <a:buSzPts val="700"/>
              <a:buFont typeface="Helvetica Neue"/>
              <a:buNone/>
              <a:defRPr sz="700"/>
            </a:lvl7pPr>
            <a:lvl8pPr marL="0" lvl="7" indent="0" algn="ctr" rtl="0">
              <a:lnSpc>
                <a:spcPct val="100000"/>
              </a:lnSpc>
              <a:spcBef>
                <a:spcPts val="0"/>
              </a:spcBef>
              <a:spcAft>
                <a:spcPts val="0"/>
              </a:spcAft>
              <a:buClr>
                <a:srgbClr val="FFFFFF"/>
              </a:buClr>
              <a:buSzPts val="700"/>
              <a:buFont typeface="Helvetica Neue"/>
              <a:buNone/>
              <a:defRPr sz="700"/>
            </a:lvl8pPr>
            <a:lvl9pPr marL="0" lvl="8" indent="0" algn="ctr" rtl="0">
              <a:lnSpc>
                <a:spcPct val="100000"/>
              </a:lnSpc>
              <a:spcBef>
                <a:spcPts val="0"/>
              </a:spcBef>
              <a:spcAft>
                <a:spcPts val="0"/>
              </a:spcAft>
              <a:buClr>
                <a:srgbClr val="FFFFFF"/>
              </a:buClr>
              <a:buSzPts val="700"/>
              <a:buFont typeface="Helvetica Neue"/>
              <a:buNone/>
              <a:defRPr sz="7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123"/>
        <p:cNvGrpSpPr/>
        <p:nvPr/>
      </p:nvGrpSpPr>
      <p:grpSpPr>
        <a:xfrm>
          <a:off x="0" y="0"/>
          <a:ext cx="0" cy="0"/>
          <a:chOff x="0" y="0"/>
          <a:chExt cx="0" cy="0"/>
        </a:xfrm>
      </p:grpSpPr>
      <p:sp>
        <p:nvSpPr>
          <p:cNvPr id="124" name="Google Shape;124;p31"/>
          <p:cNvSpPr txBox="1">
            <a:spLocks noGrp="1"/>
          </p:cNvSpPr>
          <p:nvPr>
            <p:ph type="title"/>
          </p:nvPr>
        </p:nvSpPr>
        <p:spPr>
          <a:xfrm>
            <a:off x="311700" y="445025"/>
            <a:ext cx="8520600" cy="572700"/>
          </a:xfrm>
          <a:prstGeom prst="rect">
            <a:avLst/>
          </a:prstGeom>
        </p:spPr>
        <p:txBody>
          <a:bodyPr spcFirstLastPara="1" wrap="square" lIns="19050" tIns="19050" rIns="19050" bIns="19050"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5" name="Google Shape;125;p31"/>
          <p:cNvSpPr txBox="1">
            <a:spLocks noGrp="1"/>
          </p:cNvSpPr>
          <p:nvPr>
            <p:ph type="body" idx="1"/>
          </p:nvPr>
        </p:nvSpPr>
        <p:spPr>
          <a:xfrm>
            <a:off x="311700" y="1152475"/>
            <a:ext cx="8520600" cy="3416400"/>
          </a:xfrm>
          <a:prstGeom prst="rect">
            <a:avLst/>
          </a:prstGeom>
        </p:spPr>
        <p:txBody>
          <a:bodyPr spcFirstLastPara="1" wrap="square" lIns="19050" tIns="19050" rIns="19050" bIns="19050" anchor="t" anchorCtr="0">
            <a:noAutofit/>
          </a:bodyPr>
          <a:lstStyle>
            <a:lvl1pPr marL="457200" lvl="0" indent="-368300" rtl="0">
              <a:spcBef>
                <a:spcPts val="1700"/>
              </a:spcBef>
              <a:spcAft>
                <a:spcPts val="0"/>
              </a:spcAft>
              <a:buSzPts val="2200"/>
              <a:buChar char="•"/>
              <a:defRPr/>
            </a:lvl1pPr>
            <a:lvl2pPr marL="914400" lvl="1" indent="-368300" rtl="0">
              <a:spcBef>
                <a:spcPts val="1700"/>
              </a:spcBef>
              <a:spcAft>
                <a:spcPts val="0"/>
              </a:spcAft>
              <a:buSzPts val="2200"/>
              <a:buChar char="•"/>
              <a:defRPr/>
            </a:lvl2pPr>
            <a:lvl3pPr marL="1371600" lvl="2" indent="-368300" rtl="0">
              <a:spcBef>
                <a:spcPts val="1700"/>
              </a:spcBef>
              <a:spcAft>
                <a:spcPts val="0"/>
              </a:spcAft>
              <a:buSzPts val="2200"/>
              <a:buChar char="•"/>
              <a:defRPr/>
            </a:lvl3pPr>
            <a:lvl4pPr marL="1828800" lvl="3" indent="-368300" rtl="0">
              <a:spcBef>
                <a:spcPts val="1700"/>
              </a:spcBef>
              <a:spcAft>
                <a:spcPts val="0"/>
              </a:spcAft>
              <a:buSzPts val="2200"/>
              <a:buChar char="•"/>
              <a:defRPr/>
            </a:lvl4pPr>
            <a:lvl5pPr marL="2286000" lvl="4" indent="-368300" rtl="0">
              <a:spcBef>
                <a:spcPts val="1700"/>
              </a:spcBef>
              <a:spcAft>
                <a:spcPts val="0"/>
              </a:spcAft>
              <a:buSzPts val="2200"/>
              <a:buChar char="•"/>
              <a:defRPr/>
            </a:lvl5pPr>
            <a:lvl6pPr marL="2743200" lvl="5" indent="-368300" rtl="0">
              <a:spcBef>
                <a:spcPts val="1700"/>
              </a:spcBef>
              <a:spcAft>
                <a:spcPts val="0"/>
              </a:spcAft>
              <a:buSzPts val="2200"/>
              <a:buChar char="•"/>
              <a:defRPr/>
            </a:lvl6pPr>
            <a:lvl7pPr marL="3200400" lvl="6" indent="-368300" rtl="0">
              <a:spcBef>
                <a:spcPts val="1700"/>
              </a:spcBef>
              <a:spcAft>
                <a:spcPts val="0"/>
              </a:spcAft>
              <a:buSzPts val="2200"/>
              <a:buChar char="•"/>
              <a:defRPr/>
            </a:lvl7pPr>
            <a:lvl8pPr marL="3657600" lvl="7" indent="-368300" rtl="0">
              <a:spcBef>
                <a:spcPts val="1700"/>
              </a:spcBef>
              <a:spcAft>
                <a:spcPts val="0"/>
              </a:spcAft>
              <a:buSzPts val="2200"/>
              <a:buChar char="•"/>
              <a:defRPr/>
            </a:lvl8pPr>
            <a:lvl9pPr marL="4114800" lvl="8" indent="-368300" rtl="0">
              <a:spcBef>
                <a:spcPts val="1700"/>
              </a:spcBef>
              <a:spcAft>
                <a:spcPts val="0"/>
              </a:spcAft>
              <a:buSzPts val="2200"/>
              <a:buChar char="•"/>
              <a:defRPr/>
            </a:lvl9pPr>
          </a:lstStyle>
          <a:p>
            <a:endParaRPr/>
          </a:p>
        </p:txBody>
      </p:sp>
      <p:sp>
        <p:nvSpPr>
          <p:cNvPr id="126" name="Google Shape;126;p31"/>
          <p:cNvSpPr txBox="1">
            <a:spLocks noGrp="1"/>
          </p:cNvSpPr>
          <p:nvPr>
            <p:ph type="sldNum" idx="12"/>
          </p:nvPr>
        </p:nvSpPr>
        <p:spPr>
          <a:xfrm>
            <a:off x="8472458" y="4663217"/>
            <a:ext cx="548700" cy="393600"/>
          </a:xfrm>
          <a:prstGeom prst="rect">
            <a:avLst/>
          </a:prstGeom>
        </p:spPr>
        <p:txBody>
          <a:bodyPr spcFirstLastPara="1" wrap="square" lIns="19050" tIns="19050" rIns="19050" bIns="1905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127"/>
        <p:cNvGrpSpPr/>
        <p:nvPr/>
      </p:nvGrpSpPr>
      <p:grpSpPr>
        <a:xfrm>
          <a:off x="0" y="0"/>
          <a:ext cx="0" cy="0"/>
          <a:chOff x="0" y="0"/>
          <a:chExt cx="0" cy="0"/>
        </a:xfrm>
      </p:grpSpPr>
      <p:sp>
        <p:nvSpPr>
          <p:cNvPr id="128" name="Google Shape;128;p32"/>
          <p:cNvSpPr txBox="1">
            <a:spLocks noGrp="1"/>
          </p:cNvSpPr>
          <p:nvPr>
            <p:ph type="ctrTitle"/>
          </p:nvPr>
        </p:nvSpPr>
        <p:spPr>
          <a:xfrm>
            <a:off x="311708" y="744575"/>
            <a:ext cx="8520600" cy="2052600"/>
          </a:xfrm>
          <a:prstGeom prst="rect">
            <a:avLst/>
          </a:prstGeom>
        </p:spPr>
        <p:txBody>
          <a:bodyPr spcFirstLastPara="1" wrap="square" lIns="19050" tIns="19050" rIns="19050" bIns="1905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9" name="Google Shape;129;p32"/>
          <p:cNvSpPr txBox="1">
            <a:spLocks noGrp="1"/>
          </p:cNvSpPr>
          <p:nvPr>
            <p:ph type="subTitle" idx="1"/>
          </p:nvPr>
        </p:nvSpPr>
        <p:spPr>
          <a:xfrm>
            <a:off x="311700" y="2834125"/>
            <a:ext cx="8520600" cy="792600"/>
          </a:xfrm>
          <a:prstGeom prst="rect">
            <a:avLst/>
          </a:prstGeom>
        </p:spPr>
        <p:txBody>
          <a:bodyPr spcFirstLastPara="1" wrap="square" lIns="19050" tIns="19050" rIns="19050" bIns="19050" anchor="t" anchorCtr="0">
            <a:noAutofit/>
          </a:bodyPr>
          <a:lstStyle>
            <a:lvl1pPr lvl="0" algn="ctr" rtl="0">
              <a:lnSpc>
                <a:spcPct val="100000"/>
              </a:lnSpc>
              <a:spcBef>
                <a:spcPts val="1700"/>
              </a:spcBef>
              <a:spcAft>
                <a:spcPts val="0"/>
              </a:spcAft>
              <a:buSzPts val="2800"/>
              <a:buNone/>
              <a:defRPr sz="2800"/>
            </a:lvl1pPr>
            <a:lvl2pPr lvl="1" algn="ctr" rtl="0">
              <a:lnSpc>
                <a:spcPct val="100000"/>
              </a:lnSpc>
              <a:spcBef>
                <a:spcPts val="1700"/>
              </a:spcBef>
              <a:spcAft>
                <a:spcPts val="0"/>
              </a:spcAft>
              <a:buSzPts val="2800"/>
              <a:buNone/>
              <a:defRPr sz="2800"/>
            </a:lvl2pPr>
            <a:lvl3pPr lvl="2" algn="ctr" rtl="0">
              <a:lnSpc>
                <a:spcPct val="100000"/>
              </a:lnSpc>
              <a:spcBef>
                <a:spcPts val="1700"/>
              </a:spcBef>
              <a:spcAft>
                <a:spcPts val="0"/>
              </a:spcAft>
              <a:buSzPts val="2800"/>
              <a:buNone/>
              <a:defRPr sz="2800"/>
            </a:lvl3pPr>
            <a:lvl4pPr lvl="3" algn="ctr" rtl="0">
              <a:lnSpc>
                <a:spcPct val="100000"/>
              </a:lnSpc>
              <a:spcBef>
                <a:spcPts val="1700"/>
              </a:spcBef>
              <a:spcAft>
                <a:spcPts val="0"/>
              </a:spcAft>
              <a:buSzPts val="2800"/>
              <a:buNone/>
              <a:defRPr sz="2800"/>
            </a:lvl4pPr>
            <a:lvl5pPr lvl="4" algn="ctr" rtl="0">
              <a:lnSpc>
                <a:spcPct val="100000"/>
              </a:lnSpc>
              <a:spcBef>
                <a:spcPts val="1700"/>
              </a:spcBef>
              <a:spcAft>
                <a:spcPts val="0"/>
              </a:spcAft>
              <a:buSzPts val="2800"/>
              <a:buNone/>
              <a:defRPr sz="2800"/>
            </a:lvl5pPr>
            <a:lvl6pPr lvl="5" algn="ctr" rtl="0">
              <a:lnSpc>
                <a:spcPct val="100000"/>
              </a:lnSpc>
              <a:spcBef>
                <a:spcPts val="1700"/>
              </a:spcBef>
              <a:spcAft>
                <a:spcPts val="0"/>
              </a:spcAft>
              <a:buSzPts val="2800"/>
              <a:buNone/>
              <a:defRPr sz="2800"/>
            </a:lvl6pPr>
            <a:lvl7pPr lvl="6" algn="ctr" rtl="0">
              <a:lnSpc>
                <a:spcPct val="100000"/>
              </a:lnSpc>
              <a:spcBef>
                <a:spcPts val="1700"/>
              </a:spcBef>
              <a:spcAft>
                <a:spcPts val="0"/>
              </a:spcAft>
              <a:buSzPts val="2800"/>
              <a:buNone/>
              <a:defRPr sz="2800"/>
            </a:lvl7pPr>
            <a:lvl8pPr lvl="7" algn="ctr" rtl="0">
              <a:lnSpc>
                <a:spcPct val="100000"/>
              </a:lnSpc>
              <a:spcBef>
                <a:spcPts val="1700"/>
              </a:spcBef>
              <a:spcAft>
                <a:spcPts val="0"/>
              </a:spcAft>
              <a:buSzPts val="2800"/>
              <a:buNone/>
              <a:defRPr sz="2800"/>
            </a:lvl8pPr>
            <a:lvl9pPr lvl="8" algn="ctr" rtl="0">
              <a:lnSpc>
                <a:spcPct val="100000"/>
              </a:lnSpc>
              <a:spcBef>
                <a:spcPts val="1700"/>
              </a:spcBef>
              <a:spcAft>
                <a:spcPts val="0"/>
              </a:spcAft>
              <a:buSzPts val="2800"/>
              <a:buNone/>
              <a:defRPr sz="2800"/>
            </a:lvl9pPr>
          </a:lstStyle>
          <a:p>
            <a:endParaRPr/>
          </a:p>
        </p:txBody>
      </p:sp>
      <p:sp>
        <p:nvSpPr>
          <p:cNvPr id="130" name="Google Shape;130;p32"/>
          <p:cNvSpPr txBox="1">
            <a:spLocks noGrp="1"/>
          </p:cNvSpPr>
          <p:nvPr>
            <p:ph type="sldNum" idx="12"/>
          </p:nvPr>
        </p:nvSpPr>
        <p:spPr>
          <a:xfrm>
            <a:off x="8472458" y="4663217"/>
            <a:ext cx="548700" cy="393600"/>
          </a:xfrm>
          <a:prstGeom prst="rect">
            <a:avLst/>
          </a:prstGeom>
        </p:spPr>
        <p:txBody>
          <a:bodyPr spcFirstLastPara="1" wrap="square" lIns="19050" tIns="19050" rIns="19050" bIns="1905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1">
  <p:cSld name="TITLE_AND_BODY_1_1">
    <p:bg>
      <p:bgPr>
        <a:solidFill>
          <a:srgbClr val="FFFFFF"/>
        </a:solidFill>
        <a:effectLst/>
      </p:bgPr>
    </p:bg>
    <p:spTree>
      <p:nvGrpSpPr>
        <p:cNvPr id="1" name="Shape 131"/>
        <p:cNvGrpSpPr/>
        <p:nvPr/>
      </p:nvGrpSpPr>
      <p:grpSpPr>
        <a:xfrm>
          <a:off x="0" y="0"/>
          <a:ext cx="0" cy="0"/>
          <a:chOff x="0" y="0"/>
          <a:chExt cx="0" cy="0"/>
        </a:xfrm>
      </p:grpSpPr>
      <p:sp>
        <p:nvSpPr>
          <p:cNvPr id="132" name="Google Shape;132;p33"/>
          <p:cNvSpPr txBox="1">
            <a:spLocks noGrp="1"/>
          </p:cNvSpPr>
          <p:nvPr>
            <p:ph type="sldNum" idx="12"/>
          </p:nvPr>
        </p:nvSpPr>
        <p:spPr>
          <a:xfrm>
            <a:off x="4500562" y="4762500"/>
            <a:ext cx="145800" cy="1611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800">
                <a:solidFill>
                  <a:srgbClr val="5E5E5E"/>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sz="700">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133"/>
        <p:cNvGrpSpPr/>
        <p:nvPr/>
      </p:nvGrpSpPr>
      <p:grpSpPr>
        <a:xfrm>
          <a:off x="0" y="0"/>
          <a:ext cx="0" cy="0"/>
          <a:chOff x="0" y="0"/>
          <a:chExt cx="0" cy="0"/>
        </a:xfrm>
      </p:grpSpPr>
      <p:sp>
        <p:nvSpPr>
          <p:cNvPr id="134" name="Google Shape;134;p34"/>
          <p:cNvSpPr txBox="1">
            <a:spLocks noGrp="1"/>
          </p:cNvSpPr>
          <p:nvPr>
            <p:ph type="ctrTitle"/>
          </p:nvPr>
        </p:nvSpPr>
        <p:spPr>
          <a:xfrm>
            <a:off x="311708" y="744575"/>
            <a:ext cx="8520600" cy="2052600"/>
          </a:xfrm>
          <a:prstGeom prst="rect">
            <a:avLst/>
          </a:prstGeom>
        </p:spPr>
        <p:txBody>
          <a:bodyPr spcFirstLastPara="1" wrap="square" lIns="19050" tIns="19050" rIns="19050" bIns="1905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5" name="Google Shape;135;p34"/>
          <p:cNvSpPr txBox="1">
            <a:spLocks noGrp="1"/>
          </p:cNvSpPr>
          <p:nvPr>
            <p:ph type="subTitle" idx="1"/>
          </p:nvPr>
        </p:nvSpPr>
        <p:spPr>
          <a:xfrm>
            <a:off x="311700" y="2834125"/>
            <a:ext cx="8520600" cy="792600"/>
          </a:xfrm>
          <a:prstGeom prst="rect">
            <a:avLst/>
          </a:prstGeom>
        </p:spPr>
        <p:txBody>
          <a:bodyPr spcFirstLastPara="1" wrap="square" lIns="19050" tIns="19050" rIns="19050" bIns="19050" anchor="t" anchorCtr="0">
            <a:noAutofit/>
          </a:bodyPr>
          <a:lstStyle>
            <a:lvl1pPr lvl="0" algn="ctr" rtl="0">
              <a:lnSpc>
                <a:spcPct val="100000"/>
              </a:lnSpc>
              <a:spcBef>
                <a:spcPts val="1700"/>
              </a:spcBef>
              <a:spcAft>
                <a:spcPts val="0"/>
              </a:spcAft>
              <a:buSzPts val="2800"/>
              <a:buNone/>
              <a:defRPr sz="2800"/>
            </a:lvl1pPr>
            <a:lvl2pPr lvl="1" algn="ctr" rtl="0">
              <a:lnSpc>
                <a:spcPct val="100000"/>
              </a:lnSpc>
              <a:spcBef>
                <a:spcPts val="1700"/>
              </a:spcBef>
              <a:spcAft>
                <a:spcPts val="0"/>
              </a:spcAft>
              <a:buSzPts val="2800"/>
              <a:buNone/>
              <a:defRPr sz="2800"/>
            </a:lvl2pPr>
            <a:lvl3pPr lvl="2" algn="ctr" rtl="0">
              <a:lnSpc>
                <a:spcPct val="100000"/>
              </a:lnSpc>
              <a:spcBef>
                <a:spcPts val="1700"/>
              </a:spcBef>
              <a:spcAft>
                <a:spcPts val="0"/>
              </a:spcAft>
              <a:buSzPts val="2800"/>
              <a:buNone/>
              <a:defRPr sz="2800"/>
            </a:lvl3pPr>
            <a:lvl4pPr lvl="3" algn="ctr" rtl="0">
              <a:lnSpc>
                <a:spcPct val="100000"/>
              </a:lnSpc>
              <a:spcBef>
                <a:spcPts val="1700"/>
              </a:spcBef>
              <a:spcAft>
                <a:spcPts val="0"/>
              </a:spcAft>
              <a:buSzPts val="2800"/>
              <a:buNone/>
              <a:defRPr sz="2800"/>
            </a:lvl4pPr>
            <a:lvl5pPr lvl="4" algn="ctr" rtl="0">
              <a:lnSpc>
                <a:spcPct val="100000"/>
              </a:lnSpc>
              <a:spcBef>
                <a:spcPts val="1700"/>
              </a:spcBef>
              <a:spcAft>
                <a:spcPts val="0"/>
              </a:spcAft>
              <a:buSzPts val="2800"/>
              <a:buNone/>
              <a:defRPr sz="2800"/>
            </a:lvl5pPr>
            <a:lvl6pPr lvl="5" algn="ctr" rtl="0">
              <a:lnSpc>
                <a:spcPct val="100000"/>
              </a:lnSpc>
              <a:spcBef>
                <a:spcPts val="1700"/>
              </a:spcBef>
              <a:spcAft>
                <a:spcPts val="0"/>
              </a:spcAft>
              <a:buSzPts val="2800"/>
              <a:buNone/>
              <a:defRPr sz="2800"/>
            </a:lvl6pPr>
            <a:lvl7pPr lvl="6" algn="ctr" rtl="0">
              <a:lnSpc>
                <a:spcPct val="100000"/>
              </a:lnSpc>
              <a:spcBef>
                <a:spcPts val="1700"/>
              </a:spcBef>
              <a:spcAft>
                <a:spcPts val="0"/>
              </a:spcAft>
              <a:buSzPts val="2800"/>
              <a:buNone/>
              <a:defRPr sz="2800"/>
            </a:lvl7pPr>
            <a:lvl8pPr lvl="7" algn="ctr" rtl="0">
              <a:lnSpc>
                <a:spcPct val="100000"/>
              </a:lnSpc>
              <a:spcBef>
                <a:spcPts val="1700"/>
              </a:spcBef>
              <a:spcAft>
                <a:spcPts val="0"/>
              </a:spcAft>
              <a:buSzPts val="2800"/>
              <a:buNone/>
              <a:defRPr sz="2800"/>
            </a:lvl8pPr>
            <a:lvl9pPr lvl="8" algn="ctr" rtl="0">
              <a:lnSpc>
                <a:spcPct val="100000"/>
              </a:lnSpc>
              <a:spcBef>
                <a:spcPts val="1700"/>
              </a:spcBef>
              <a:spcAft>
                <a:spcPts val="0"/>
              </a:spcAft>
              <a:buSzPts val="2800"/>
              <a:buNone/>
              <a:defRPr sz="2800"/>
            </a:lvl9pPr>
          </a:lstStyle>
          <a:p>
            <a:endParaRPr/>
          </a:p>
        </p:txBody>
      </p:sp>
      <p:sp>
        <p:nvSpPr>
          <p:cNvPr id="136" name="Google Shape;136;p34"/>
          <p:cNvSpPr txBox="1">
            <a:spLocks noGrp="1"/>
          </p:cNvSpPr>
          <p:nvPr>
            <p:ph type="sldNum" idx="12"/>
          </p:nvPr>
        </p:nvSpPr>
        <p:spPr>
          <a:xfrm>
            <a:off x="8472458" y="4663217"/>
            <a:ext cx="548700" cy="393600"/>
          </a:xfrm>
          <a:prstGeom prst="rect">
            <a:avLst/>
          </a:prstGeom>
        </p:spPr>
        <p:txBody>
          <a:bodyPr spcFirstLastPara="1" wrap="square" lIns="19050" tIns="19050" rIns="19050" bIns="1905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37"/>
        <p:cNvGrpSpPr/>
        <p:nvPr/>
      </p:nvGrpSpPr>
      <p:grpSpPr>
        <a:xfrm>
          <a:off x="0" y="0"/>
          <a:ext cx="0" cy="0"/>
          <a:chOff x="0" y="0"/>
          <a:chExt cx="0" cy="0"/>
        </a:xfrm>
      </p:grpSpPr>
      <p:sp>
        <p:nvSpPr>
          <p:cNvPr id="138" name="Google Shape;138;p35"/>
          <p:cNvSpPr txBox="1">
            <a:spLocks noGrp="1"/>
          </p:cNvSpPr>
          <p:nvPr>
            <p:ph type="title"/>
          </p:nvPr>
        </p:nvSpPr>
        <p:spPr>
          <a:xfrm>
            <a:off x="311700" y="445025"/>
            <a:ext cx="8520600" cy="572700"/>
          </a:xfrm>
          <a:prstGeom prst="rect">
            <a:avLst/>
          </a:prstGeom>
        </p:spPr>
        <p:txBody>
          <a:bodyPr spcFirstLastPara="1" wrap="square" lIns="19050" tIns="19050" rIns="19050" bIns="19050"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9" name="Google Shape;139;p35"/>
          <p:cNvSpPr txBox="1">
            <a:spLocks noGrp="1"/>
          </p:cNvSpPr>
          <p:nvPr>
            <p:ph type="body" idx="1"/>
          </p:nvPr>
        </p:nvSpPr>
        <p:spPr>
          <a:xfrm>
            <a:off x="311700" y="1152475"/>
            <a:ext cx="8520600" cy="3416400"/>
          </a:xfrm>
          <a:prstGeom prst="rect">
            <a:avLst/>
          </a:prstGeom>
        </p:spPr>
        <p:txBody>
          <a:bodyPr spcFirstLastPara="1" wrap="square" lIns="19050" tIns="19050" rIns="19050" bIns="19050" anchor="t" anchorCtr="0">
            <a:noAutofit/>
          </a:bodyPr>
          <a:lstStyle>
            <a:lvl1pPr marL="457200" lvl="0" indent="-368300" rtl="0">
              <a:spcBef>
                <a:spcPts val="1700"/>
              </a:spcBef>
              <a:spcAft>
                <a:spcPts val="0"/>
              </a:spcAft>
              <a:buSzPts val="2200"/>
              <a:buChar char="•"/>
              <a:defRPr/>
            </a:lvl1pPr>
            <a:lvl2pPr marL="914400" lvl="1" indent="-368300" rtl="0">
              <a:spcBef>
                <a:spcPts val="1700"/>
              </a:spcBef>
              <a:spcAft>
                <a:spcPts val="0"/>
              </a:spcAft>
              <a:buSzPts val="2200"/>
              <a:buChar char="•"/>
              <a:defRPr/>
            </a:lvl2pPr>
            <a:lvl3pPr marL="1371600" lvl="2" indent="-368300" rtl="0">
              <a:spcBef>
                <a:spcPts val="1700"/>
              </a:spcBef>
              <a:spcAft>
                <a:spcPts val="0"/>
              </a:spcAft>
              <a:buSzPts val="2200"/>
              <a:buChar char="•"/>
              <a:defRPr/>
            </a:lvl3pPr>
            <a:lvl4pPr marL="1828800" lvl="3" indent="-368300" rtl="0">
              <a:spcBef>
                <a:spcPts val="1700"/>
              </a:spcBef>
              <a:spcAft>
                <a:spcPts val="0"/>
              </a:spcAft>
              <a:buSzPts val="2200"/>
              <a:buChar char="•"/>
              <a:defRPr/>
            </a:lvl4pPr>
            <a:lvl5pPr marL="2286000" lvl="4" indent="-368300" rtl="0">
              <a:spcBef>
                <a:spcPts val="1700"/>
              </a:spcBef>
              <a:spcAft>
                <a:spcPts val="0"/>
              </a:spcAft>
              <a:buSzPts val="2200"/>
              <a:buChar char="•"/>
              <a:defRPr/>
            </a:lvl5pPr>
            <a:lvl6pPr marL="2743200" lvl="5" indent="-368300" rtl="0">
              <a:spcBef>
                <a:spcPts val="1700"/>
              </a:spcBef>
              <a:spcAft>
                <a:spcPts val="0"/>
              </a:spcAft>
              <a:buSzPts val="2200"/>
              <a:buChar char="•"/>
              <a:defRPr/>
            </a:lvl6pPr>
            <a:lvl7pPr marL="3200400" lvl="6" indent="-368300" rtl="0">
              <a:spcBef>
                <a:spcPts val="1700"/>
              </a:spcBef>
              <a:spcAft>
                <a:spcPts val="0"/>
              </a:spcAft>
              <a:buSzPts val="2200"/>
              <a:buChar char="•"/>
              <a:defRPr/>
            </a:lvl7pPr>
            <a:lvl8pPr marL="3657600" lvl="7" indent="-368300" rtl="0">
              <a:spcBef>
                <a:spcPts val="1700"/>
              </a:spcBef>
              <a:spcAft>
                <a:spcPts val="0"/>
              </a:spcAft>
              <a:buSzPts val="2200"/>
              <a:buChar char="•"/>
              <a:defRPr/>
            </a:lvl8pPr>
            <a:lvl9pPr marL="4114800" lvl="8" indent="-368300" rtl="0">
              <a:spcBef>
                <a:spcPts val="1700"/>
              </a:spcBef>
              <a:spcAft>
                <a:spcPts val="0"/>
              </a:spcAft>
              <a:buSzPts val="2200"/>
              <a:buChar char="•"/>
              <a:defRPr/>
            </a:lvl9pPr>
          </a:lstStyle>
          <a:p>
            <a:endParaRPr/>
          </a:p>
        </p:txBody>
      </p:sp>
      <p:sp>
        <p:nvSpPr>
          <p:cNvPr id="140" name="Google Shape;140;p35"/>
          <p:cNvSpPr txBox="1">
            <a:spLocks noGrp="1"/>
          </p:cNvSpPr>
          <p:nvPr>
            <p:ph type="sldNum" idx="12"/>
          </p:nvPr>
        </p:nvSpPr>
        <p:spPr>
          <a:xfrm>
            <a:off x="8472458" y="4663217"/>
            <a:ext cx="548700" cy="393600"/>
          </a:xfrm>
          <a:prstGeom prst="rect">
            <a:avLst/>
          </a:prstGeom>
        </p:spPr>
        <p:txBody>
          <a:bodyPr spcFirstLastPara="1" wrap="square" lIns="19050" tIns="19050" rIns="19050" bIns="1905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5"/>
        <p:cNvGrpSpPr/>
        <p:nvPr/>
      </p:nvGrpSpPr>
      <p:grpSpPr>
        <a:xfrm>
          <a:off x="0" y="0"/>
          <a:ext cx="0" cy="0"/>
          <a:chOff x="0" y="0"/>
          <a:chExt cx="0" cy="0"/>
        </a:xfrm>
      </p:grpSpPr>
      <p:sp>
        <p:nvSpPr>
          <p:cNvPr id="146" name="Google Shape;146;p3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7" name="Google Shape;147;p3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8" name="Google Shape;148;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9"/>
        <p:cNvGrpSpPr/>
        <p:nvPr/>
      </p:nvGrpSpPr>
      <p:grpSpPr>
        <a:xfrm>
          <a:off x="0" y="0"/>
          <a:ext cx="0" cy="0"/>
          <a:chOff x="0" y="0"/>
          <a:chExt cx="0" cy="0"/>
        </a:xfrm>
      </p:grpSpPr>
      <p:sp>
        <p:nvSpPr>
          <p:cNvPr id="150" name="Google Shape;150;p3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1" name="Google Shape;151;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2"/>
        <p:cNvGrpSpPr/>
        <p:nvPr/>
      </p:nvGrpSpPr>
      <p:grpSpPr>
        <a:xfrm>
          <a:off x="0" y="0"/>
          <a:ext cx="0" cy="0"/>
          <a:chOff x="0" y="0"/>
          <a:chExt cx="0" cy="0"/>
        </a:xfrm>
      </p:grpSpPr>
      <p:sp>
        <p:nvSpPr>
          <p:cNvPr id="153" name="Google Shape;153;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4" name="Google Shape;154;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55" name="Google Shape;155;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6"/>
        <p:cNvGrpSpPr/>
        <p:nvPr/>
      </p:nvGrpSpPr>
      <p:grpSpPr>
        <a:xfrm>
          <a:off x="0" y="0"/>
          <a:ext cx="0" cy="0"/>
          <a:chOff x="0" y="0"/>
          <a:chExt cx="0" cy="0"/>
        </a:xfrm>
      </p:grpSpPr>
      <p:sp>
        <p:nvSpPr>
          <p:cNvPr id="157" name="Google Shape;157;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8" name="Google Shape;158;p4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9" name="Google Shape;159;p4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60" name="Google Shape;160;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1"/>
        <p:cNvGrpSpPr/>
        <p:nvPr/>
      </p:nvGrpSpPr>
      <p:grpSpPr>
        <a:xfrm>
          <a:off x="0" y="0"/>
          <a:ext cx="0" cy="0"/>
          <a:chOff x="0" y="0"/>
          <a:chExt cx="0" cy="0"/>
        </a:xfrm>
      </p:grpSpPr>
      <p:sp>
        <p:nvSpPr>
          <p:cNvPr id="162" name="Google Shape;162;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3" name="Google Shape;163;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4"/>
        <p:cNvGrpSpPr/>
        <p:nvPr/>
      </p:nvGrpSpPr>
      <p:grpSpPr>
        <a:xfrm>
          <a:off x="0" y="0"/>
          <a:ext cx="0" cy="0"/>
          <a:chOff x="0" y="0"/>
          <a:chExt cx="0" cy="0"/>
        </a:xfrm>
      </p:grpSpPr>
      <p:sp>
        <p:nvSpPr>
          <p:cNvPr id="165" name="Google Shape;165;p4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66" name="Google Shape;166;p4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67" name="Google Shape;167;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8"/>
        <p:cNvGrpSpPr/>
        <p:nvPr/>
      </p:nvGrpSpPr>
      <p:grpSpPr>
        <a:xfrm>
          <a:off x="0" y="0"/>
          <a:ext cx="0" cy="0"/>
          <a:chOff x="0" y="0"/>
          <a:chExt cx="0" cy="0"/>
        </a:xfrm>
      </p:grpSpPr>
      <p:sp>
        <p:nvSpPr>
          <p:cNvPr id="169" name="Google Shape;169;p4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70" name="Google Shape;170;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1"/>
        <p:cNvGrpSpPr/>
        <p:nvPr/>
      </p:nvGrpSpPr>
      <p:grpSpPr>
        <a:xfrm>
          <a:off x="0" y="0"/>
          <a:ext cx="0" cy="0"/>
          <a:chOff x="0" y="0"/>
          <a:chExt cx="0" cy="0"/>
        </a:xfrm>
      </p:grpSpPr>
      <p:sp>
        <p:nvSpPr>
          <p:cNvPr id="172" name="Google Shape;172;p4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74" name="Google Shape;174;p4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5" name="Google Shape;175;p4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76" name="Google Shape;176;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7"/>
        <p:cNvGrpSpPr/>
        <p:nvPr/>
      </p:nvGrpSpPr>
      <p:grpSpPr>
        <a:xfrm>
          <a:off x="0" y="0"/>
          <a:ext cx="0" cy="0"/>
          <a:chOff x="0" y="0"/>
          <a:chExt cx="0" cy="0"/>
        </a:xfrm>
      </p:grpSpPr>
      <p:sp>
        <p:nvSpPr>
          <p:cNvPr id="178" name="Google Shape;178;p4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79" name="Google Shape;179;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0"/>
        <p:cNvGrpSpPr/>
        <p:nvPr/>
      </p:nvGrpSpPr>
      <p:grpSpPr>
        <a:xfrm>
          <a:off x="0" y="0"/>
          <a:ext cx="0" cy="0"/>
          <a:chOff x="0" y="0"/>
          <a:chExt cx="0" cy="0"/>
        </a:xfrm>
      </p:grpSpPr>
      <p:sp>
        <p:nvSpPr>
          <p:cNvPr id="181" name="Google Shape;181;p4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82" name="Google Shape;182;p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83" name="Google Shape;183;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4"/>
        <p:cNvGrpSpPr/>
        <p:nvPr/>
      </p:nvGrpSpPr>
      <p:grpSpPr>
        <a:xfrm>
          <a:off x="0" y="0"/>
          <a:ext cx="0" cy="0"/>
          <a:chOff x="0" y="0"/>
          <a:chExt cx="0" cy="0"/>
        </a:xfrm>
      </p:grpSpPr>
      <p:sp>
        <p:nvSpPr>
          <p:cNvPr id="185" name="Google Shape;185;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mp; Subtitle">
  <p:cSld name="TITLE_1">
    <p:spTree>
      <p:nvGrpSpPr>
        <p:cNvPr id="1" name="Shape 186"/>
        <p:cNvGrpSpPr/>
        <p:nvPr/>
      </p:nvGrpSpPr>
      <p:grpSpPr>
        <a:xfrm>
          <a:off x="0" y="0"/>
          <a:ext cx="0" cy="0"/>
          <a:chOff x="0" y="0"/>
          <a:chExt cx="0" cy="0"/>
        </a:xfrm>
      </p:grpSpPr>
      <p:sp>
        <p:nvSpPr>
          <p:cNvPr id="187" name="Google Shape;187;p48"/>
          <p:cNvSpPr txBox="1">
            <a:spLocks noGrp="1"/>
          </p:cNvSpPr>
          <p:nvPr>
            <p:ph type="title"/>
          </p:nvPr>
        </p:nvSpPr>
        <p:spPr>
          <a:xfrm>
            <a:off x="892969" y="863947"/>
            <a:ext cx="7358100" cy="1741200"/>
          </a:xfrm>
          <a:prstGeom prst="rect">
            <a:avLst/>
          </a:prstGeom>
          <a:noFill/>
          <a:ln>
            <a:noFill/>
          </a:ln>
        </p:spPr>
        <p:txBody>
          <a:bodyPr spcFirstLastPara="1" wrap="square" lIns="32750" tIns="32750" rIns="32750" bIns="32750" anchor="b" anchorCtr="0">
            <a:noAutofit/>
          </a:bodyPr>
          <a:lstStyle>
            <a:lvl1pPr lvl="0" algn="ctr" rtl="0">
              <a:lnSpc>
                <a:spcPct val="100000"/>
              </a:lnSpc>
              <a:spcBef>
                <a:spcPts val="0"/>
              </a:spcBef>
              <a:spcAft>
                <a:spcPts val="0"/>
              </a:spcAft>
              <a:buClr>
                <a:srgbClr val="000000"/>
              </a:buClr>
              <a:buSzPts val="1200"/>
              <a:buNone/>
              <a:defRPr/>
            </a:lvl1pPr>
            <a:lvl2pPr lvl="1" algn="ctr" rtl="0">
              <a:lnSpc>
                <a:spcPct val="100000"/>
              </a:lnSpc>
              <a:spcBef>
                <a:spcPts val="0"/>
              </a:spcBef>
              <a:spcAft>
                <a:spcPts val="0"/>
              </a:spcAft>
              <a:buClr>
                <a:srgbClr val="000000"/>
              </a:buClr>
              <a:buSzPts val="1200"/>
              <a:buNone/>
              <a:defRPr/>
            </a:lvl2pPr>
            <a:lvl3pPr lvl="2" algn="ctr" rtl="0">
              <a:lnSpc>
                <a:spcPct val="100000"/>
              </a:lnSpc>
              <a:spcBef>
                <a:spcPts val="0"/>
              </a:spcBef>
              <a:spcAft>
                <a:spcPts val="0"/>
              </a:spcAft>
              <a:buClr>
                <a:srgbClr val="000000"/>
              </a:buClr>
              <a:buSzPts val="1200"/>
              <a:buNone/>
              <a:defRPr/>
            </a:lvl3pPr>
            <a:lvl4pPr lvl="3" algn="ctr" rtl="0">
              <a:lnSpc>
                <a:spcPct val="100000"/>
              </a:lnSpc>
              <a:spcBef>
                <a:spcPts val="0"/>
              </a:spcBef>
              <a:spcAft>
                <a:spcPts val="0"/>
              </a:spcAft>
              <a:buClr>
                <a:srgbClr val="000000"/>
              </a:buClr>
              <a:buSzPts val="1200"/>
              <a:buNone/>
              <a:defRPr/>
            </a:lvl4pPr>
            <a:lvl5pPr lvl="4" algn="ctr" rtl="0">
              <a:lnSpc>
                <a:spcPct val="100000"/>
              </a:lnSpc>
              <a:spcBef>
                <a:spcPts val="0"/>
              </a:spcBef>
              <a:spcAft>
                <a:spcPts val="0"/>
              </a:spcAft>
              <a:buClr>
                <a:srgbClr val="000000"/>
              </a:buClr>
              <a:buSzPts val="1200"/>
              <a:buNone/>
              <a:defRPr/>
            </a:lvl5pPr>
            <a:lvl6pPr lvl="5" algn="ctr" rtl="0">
              <a:lnSpc>
                <a:spcPct val="100000"/>
              </a:lnSpc>
              <a:spcBef>
                <a:spcPts val="0"/>
              </a:spcBef>
              <a:spcAft>
                <a:spcPts val="0"/>
              </a:spcAft>
              <a:buClr>
                <a:srgbClr val="000000"/>
              </a:buClr>
              <a:buSzPts val="1200"/>
              <a:buNone/>
              <a:defRPr/>
            </a:lvl6pPr>
            <a:lvl7pPr lvl="6" algn="ctr" rtl="0">
              <a:lnSpc>
                <a:spcPct val="100000"/>
              </a:lnSpc>
              <a:spcBef>
                <a:spcPts val="0"/>
              </a:spcBef>
              <a:spcAft>
                <a:spcPts val="0"/>
              </a:spcAft>
              <a:buClr>
                <a:srgbClr val="000000"/>
              </a:buClr>
              <a:buSzPts val="1200"/>
              <a:buNone/>
              <a:defRPr/>
            </a:lvl7pPr>
            <a:lvl8pPr lvl="7" algn="ctr" rtl="0">
              <a:lnSpc>
                <a:spcPct val="100000"/>
              </a:lnSpc>
              <a:spcBef>
                <a:spcPts val="0"/>
              </a:spcBef>
              <a:spcAft>
                <a:spcPts val="0"/>
              </a:spcAft>
              <a:buClr>
                <a:srgbClr val="000000"/>
              </a:buClr>
              <a:buSzPts val="1200"/>
              <a:buNone/>
              <a:defRPr/>
            </a:lvl8pPr>
            <a:lvl9pPr lvl="8" algn="ctr" rtl="0">
              <a:lnSpc>
                <a:spcPct val="100000"/>
              </a:lnSpc>
              <a:spcBef>
                <a:spcPts val="0"/>
              </a:spcBef>
              <a:spcAft>
                <a:spcPts val="0"/>
              </a:spcAft>
              <a:buClr>
                <a:srgbClr val="000000"/>
              </a:buClr>
              <a:buSzPts val="1200"/>
              <a:buNone/>
              <a:defRPr/>
            </a:lvl9pPr>
          </a:lstStyle>
          <a:p>
            <a:endParaRPr/>
          </a:p>
        </p:txBody>
      </p:sp>
      <p:sp>
        <p:nvSpPr>
          <p:cNvPr id="188" name="Google Shape;188;p48"/>
          <p:cNvSpPr txBox="1">
            <a:spLocks noGrp="1"/>
          </p:cNvSpPr>
          <p:nvPr>
            <p:ph type="body" idx="1"/>
          </p:nvPr>
        </p:nvSpPr>
        <p:spPr>
          <a:xfrm>
            <a:off x="892969" y="2652117"/>
            <a:ext cx="7358100" cy="596100"/>
          </a:xfrm>
          <a:prstGeom prst="rect">
            <a:avLst/>
          </a:prstGeom>
          <a:noFill/>
          <a:ln>
            <a:noFill/>
          </a:ln>
        </p:spPr>
        <p:txBody>
          <a:bodyPr spcFirstLastPara="1" wrap="square" lIns="32750" tIns="32750" rIns="32750" bIns="32750" anchor="t" anchorCtr="0">
            <a:noAutofit/>
          </a:bodyPr>
          <a:lstStyle>
            <a:lvl1pPr marL="457200" lvl="0" indent="-228600" algn="ctr" rtl="0">
              <a:lnSpc>
                <a:spcPct val="100000"/>
              </a:lnSpc>
              <a:spcBef>
                <a:spcPts val="0"/>
              </a:spcBef>
              <a:spcAft>
                <a:spcPts val="0"/>
              </a:spcAft>
              <a:buClr>
                <a:srgbClr val="000000"/>
              </a:buClr>
              <a:buSzPts val="2300"/>
              <a:buFont typeface="Gill Sans"/>
              <a:buNone/>
              <a:defRPr sz="2300"/>
            </a:lvl1pPr>
            <a:lvl2pPr marL="914400" lvl="1" indent="-228600" algn="ctr" rtl="0">
              <a:lnSpc>
                <a:spcPct val="100000"/>
              </a:lnSpc>
              <a:spcBef>
                <a:spcPts val="0"/>
              </a:spcBef>
              <a:spcAft>
                <a:spcPts val="0"/>
              </a:spcAft>
              <a:buClr>
                <a:srgbClr val="000000"/>
              </a:buClr>
              <a:buSzPts val="2300"/>
              <a:buFont typeface="Gill Sans"/>
              <a:buNone/>
              <a:defRPr sz="2300"/>
            </a:lvl2pPr>
            <a:lvl3pPr marL="1371600" lvl="2" indent="-228600" algn="ctr" rtl="0">
              <a:lnSpc>
                <a:spcPct val="100000"/>
              </a:lnSpc>
              <a:spcBef>
                <a:spcPts val="0"/>
              </a:spcBef>
              <a:spcAft>
                <a:spcPts val="0"/>
              </a:spcAft>
              <a:buClr>
                <a:srgbClr val="000000"/>
              </a:buClr>
              <a:buSzPts val="2300"/>
              <a:buFont typeface="Gill Sans"/>
              <a:buNone/>
              <a:defRPr sz="2300"/>
            </a:lvl3pPr>
            <a:lvl4pPr marL="1828800" lvl="3" indent="-228600" algn="ctr" rtl="0">
              <a:lnSpc>
                <a:spcPct val="100000"/>
              </a:lnSpc>
              <a:spcBef>
                <a:spcPts val="0"/>
              </a:spcBef>
              <a:spcAft>
                <a:spcPts val="0"/>
              </a:spcAft>
              <a:buClr>
                <a:srgbClr val="000000"/>
              </a:buClr>
              <a:buSzPts val="2300"/>
              <a:buFont typeface="Gill Sans"/>
              <a:buNone/>
              <a:defRPr sz="2300"/>
            </a:lvl4pPr>
            <a:lvl5pPr marL="2286000" lvl="4" indent="-228600" algn="ctr" rtl="0">
              <a:lnSpc>
                <a:spcPct val="100000"/>
              </a:lnSpc>
              <a:spcBef>
                <a:spcPts val="0"/>
              </a:spcBef>
              <a:spcAft>
                <a:spcPts val="0"/>
              </a:spcAft>
              <a:buClr>
                <a:srgbClr val="000000"/>
              </a:buClr>
              <a:buSzPts val="2300"/>
              <a:buFont typeface="Gill Sans"/>
              <a:buNone/>
              <a:defRPr sz="2300"/>
            </a:lvl5pPr>
            <a:lvl6pPr marL="2743200" lvl="5" indent="-355600" algn="l" rtl="0">
              <a:lnSpc>
                <a:spcPct val="100000"/>
              </a:lnSpc>
              <a:spcBef>
                <a:spcPts val="3100"/>
              </a:spcBef>
              <a:spcAft>
                <a:spcPts val="0"/>
              </a:spcAft>
              <a:buClr>
                <a:srgbClr val="000000"/>
              </a:buClr>
              <a:buSzPts val="2000"/>
              <a:buChar char="■"/>
              <a:defRPr/>
            </a:lvl6pPr>
            <a:lvl7pPr marL="3200400" lvl="6" indent="-355600" algn="l" rtl="0">
              <a:lnSpc>
                <a:spcPct val="100000"/>
              </a:lnSpc>
              <a:spcBef>
                <a:spcPts val="3100"/>
              </a:spcBef>
              <a:spcAft>
                <a:spcPts val="0"/>
              </a:spcAft>
              <a:buClr>
                <a:srgbClr val="000000"/>
              </a:buClr>
              <a:buSzPts val="2000"/>
              <a:buChar char="●"/>
              <a:defRPr/>
            </a:lvl7pPr>
            <a:lvl8pPr marL="3657600" lvl="7" indent="-355600" algn="l" rtl="0">
              <a:lnSpc>
                <a:spcPct val="100000"/>
              </a:lnSpc>
              <a:spcBef>
                <a:spcPts val="3100"/>
              </a:spcBef>
              <a:spcAft>
                <a:spcPts val="0"/>
              </a:spcAft>
              <a:buClr>
                <a:srgbClr val="000000"/>
              </a:buClr>
              <a:buSzPts val="2000"/>
              <a:buChar char="○"/>
              <a:defRPr/>
            </a:lvl8pPr>
            <a:lvl9pPr marL="4114800" lvl="8" indent="-355600" algn="l" rtl="0">
              <a:lnSpc>
                <a:spcPct val="100000"/>
              </a:lnSpc>
              <a:spcBef>
                <a:spcPts val="3100"/>
              </a:spcBef>
              <a:spcAft>
                <a:spcPts val="0"/>
              </a:spcAft>
              <a:buClr>
                <a:srgbClr val="000000"/>
              </a:buClr>
              <a:buSzPts val="2000"/>
              <a:buChar char="■"/>
              <a:defRPr/>
            </a:lvl9pPr>
          </a:lstStyle>
          <a:p>
            <a:endParaRPr/>
          </a:p>
        </p:txBody>
      </p:sp>
      <p:sp>
        <p:nvSpPr>
          <p:cNvPr id="189" name="Google Shape;189;p48"/>
          <p:cNvSpPr txBox="1">
            <a:spLocks noGrp="1"/>
          </p:cNvSpPr>
          <p:nvPr>
            <p:ph type="sldNum" idx="12"/>
          </p:nvPr>
        </p:nvSpPr>
        <p:spPr>
          <a:xfrm>
            <a:off x="4446984" y="4882307"/>
            <a:ext cx="241200" cy="194400"/>
          </a:xfrm>
          <a:prstGeom prst="rect">
            <a:avLst/>
          </a:prstGeom>
          <a:noFill/>
          <a:ln>
            <a:noFill/>
          </a:ln>
        </p:spPr>
        <p:txBody>
          <a:bodyPr spcFirstLastPara="1" wrap="square" lIns="32750" tIns="32750" rIns="32750" bIns="32750" anchor="t" anchorCtr="0">
            <a:noAutofit/>
          </a:bodyPr>
          <a:lstStyle>
            <a:lvl1pPr marL="0" lvl="0" indent="0" algn="ctr" rtl="0">
              <a:lnSpc>
                <a:spcPct val="100000"/>
              </a:lnSpc>
              <a:spcBef>
                <a:spcPts val="0"/>
              </a:spcBef>
              <a:spcAft>
                <a:spcPts val="0"/>
              </a:spcAft>
              <a:buClr>
                <a:srgbClr val="000000"/>
              </a:buClr>
              <a:buSzPts val="1200"/>
              <a:buFont typeface="Gill Sans"/>
              <a:buNone/>
              <a:defRPr sz="1200"/>
            </a:lvl1pPr>
            <a:lvl2pPr marL="0" lvl="1" indent="0" algn="ctr" rtl="0">
              <a:lnSpc>
                <a:spcPct val="100000"/>
              </a:lnSpc>
              <a:spcBef>
                <a:spcPts val="0"/>
              </a:spcBef>
              <a:spcAft>
                <a:spcPts val="0"/>
              </a:spcAft>
              <a:buClr>
                <a:srgbClr val="000000"/>
              </a:buClr>
              <a:buSzPts val="1200"/>
              <a:buFont typeface="Gill Sans"/>
              <a:buNone/>
              <a:defRPr sz="1200"/>
            </a:lvl2pPr>
            <a:lvl3pPr marL="0" lvl="2" indent="0" algn="ctr" rtl="0">
              <a:lnSpc>
                <a:spcPct val="100000"/>
              </a:lnSpc>
              <a:spcBef>
                <a:spcPts val="0"/>
              </a:spcBef>
              <a:spcAft>
                <a:spcPts val="0"/>
              </a:spcAft>
              <a:buClr>
                <a:srgbClr val="000000"/>
              </a:buClr>
              <a:buSzPts val="1200"/>
              <a:buFont typeface="Gill Sans"/>
              <a:buNone/>
              <a:defRPr sz="1200"/>
            </a:lvl3pPr>
            <a:lvl4pPr marL="0" lvl="3" indent="0" algn="ctr" rtl="0">
              <a:lnSpc>
                <a:spcPct val="100000"/>
              </a:lnSpc>
              <a:spcBef>
                <a:spcPts val="0"/>
              </a:spcBef>
              <a:spcAft>
                <a:spcPts val="0"/>
              </a:spcAft>
              <a:buClr>
                <a:srgbClr val="000000"/>
              </a:buClr>
              <a:buSzPts val="1200"/>
              <a:buFont typeface="Gill Sans"/>
              <a:buNone/>
              <a:defRPr sz="1200"/>
            </a:lvl4pPr>
            <a:lvl5pPr marL="0" lvl="4" indent="0" algn="ctr" rtl="0">
              <a:lnSpc>
                <a:spcPct val="100000"/>
              </a:lnSpc>
              <a:spcBef>
                <a:spcPts val="0"/>
              </a:spcBef>
              <a:spcAft>
                <a:spcPts val="0"/>
              </a:spcAft>
              <a:buClr>
                <a:srgbClr val="000000"/>
              </a:buClr>
              <a:buSzPts val="1200"/>
              <a:buFont typeface="Gill Sans"/>
              <a:buNone/>
              <a:defRPr sz="1200"/>
            </a:lvl5pPr>
            <a:lvl6pPr marL="0" lvl="5" indent="0" algn="ctr" rtl="0">
              <a:lnSpc>
                <a:spcPct val="100000"/>
              </a:lnSpc>
              <a:spcBef>
                <a:spcPts val="0"/>
              </a:spcBef>
              <a:spcAft>
                <a:spcPts val="0"/>
              </a:spcAft>
              <a:buClr>
                <a:srgbClr val="000000"/>
              </a:buClr>
              <a:buSzPts val="1200"/>
              <a:buFont typeface="Gill Sans"/>
              <a:buNone/>
              <a:defRPr sz="1200"/>
            </a:lvl6pPr>
            <a:lvl7pPr marL="0" lvl="6" indent="0" algn="ctr" rtl="0">
              <a:lnSpc>
                <a:spcPct val="100000"/>
              </a:lnSpc>
              <a:spcBef>
                <a:spcPts val="0"/>
              </a:spcBef>
              <a:spcAft>
                <a:spcPts val="0"/>
              </a:spcAft>
              <a:buClr>
                <a:srgbClr val="000000"/>
              </a:buClr>
              <a:buSzPts val="1200"/>
              <a:buFont typeface="Gill Sans"/>
              <a:buNone/>
              <a:defRPr sz="1200"/>
            </a:lvl7pPr>
            <a:lvl8pPr marL="0" lvl="7" indent="0" algn="ctr" rtl="0">
              <a:lnSpc>
                <a:spcPct val="100000"/>
              </a:lnSpc>
              <a:spcBef>
                <a:spcPts val="0"/>
              </a:spcBef>
              <a:spcAft>
                <a:spcPts val="0"/>
              </a:spcAft>
              <a:buClr>
                <a:srgbClr val="000000"/>
              </a:buClr>
              <a:buSzPts val="1200"/>
              <a:buFont typeface="Gill Sans"/>
              <a:buNone/>
              <a:defRPr sz="1200"/>
            </a:lvl8pPr>
            <a:lvl9pPr marL="0" lvl="8" indent="0" algn="ctr" rtl="0">
              <a:lnSpc>
                <a:spcPct val="100000"/>
              </a:lnSpc>
              <a:spcBef>
                <a:spcPts val="0"/>
              </a:spcBef>
              <a:spcAft>
                <a:spcPts val="0"/>
              </a:spcAft>
              <a:buClr>
                <a:srgbClr val="000000"/>
              </a:buClr>
              <a:buSzPts val="1200"/>
              <a:buFont typeface="Gill Sans"/>
              <a:buNone/>
              <a:defRPr sz="1200"/>
            </a:lvl9pPr>
          </a:lstStyle>
          <a:p>
            <a:pPr marL="0" lvl="0" indent="0" algn="ctr" rtl="0">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452438" y="357188"/>
            <a:ext cx="8239200" cy="537300"/>
          </a:xfrm>
          <a:prstGeom prst="rect">
            <a:avLst/>
          </a:prstGeom>
          <a:noFill/>
          <a:ln>
            <a:noFill/>
          </a:ln>
        </p:spPr>
        <p:txBody>
          <a:bodyPr spcFirstLastPara="1" wrap="square" lIns="19050" tIns="19050" rIns="19050" bIns="19050" anchor="t" anchorCtr="0">
            <a:noAutofit/>
          </a:bodyPr>
          <a:lstStyle>
            <a:lvl1pPr marR="0" lvl="0"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FFFFFF"/>
              </a:buClr>
              <a:buSzPts val="3200"/>
              <a:buFont typeface="Helvetica Neue"/>
              <a:buNone/>
              <a:defRPr sz="3200" b="1" i="0" u="none" strike="noStrike" cap="none">
                <a:solidFill>
                  <a:srgbClr val="FFFFFF"/>
                </a:solidFill>
                <a:latin typeface="Helvetica Neue"/>
                <a:ea typeface="Helvetica Neue"/>
                <a:cs typeface="Helvetica Neue"/>
                <a:sym typeface="Helvetica Neue"/>
              </a:defRPr>
            </a:lvl9pPr>
          </a:lstStyle>
          <a:p>
            <a:endParaRPr/>
          </a:p>
        </p:txBody>
      </p:sp>
      <p:sp>
        <p:nvSpPr>
          <p:cNvPr id="56" name="Google Shape;56;p14"/>
          <p:cNvSpPr txBox="1">
            <a:spLocks noGrp="1"/>
          </p:cNvSpPr>
          <p:nvPr>
            <p:ph type="body" idx="1"/>
          </p:nvPr>
        </p:nvSpPr>
        <p:spPr>
          <a:xfrm>
            <a:off x="452438" y="1593189"/>
            <a:ext cx="8239200" cy="3096000"/>
          </a:xfrm>
          <a:prstGeom prst="rect">
            <a:avLst/>
          </a:prstGeom>
          <a:noFill/>
          <a:ln>
            <a:noFill/>
          </a:ln>
        </p:spPr>
        <p:txBody>
          <a:bodyPr spcFirstLastPara="1" wrap="square" lIns="19050" tIns="19050" rIns="19050" bIns="19050" anchor="t" anchorCtr="0">
            <a:noAutofit/>
          </a:bodyPr>
          <a:lstStyle>
            <a:lvl1pPr marL="457200" marR="0" lvl="0"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1pPr>
            <a:lvl2pPr marL="914400" marR="0" lvl="1"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2pPr>
            <a:lvl3pPr marL="1371600" marR="0" lvl="2"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3pPr>
            <a:lvl4pPr marL="1828800" marR="0" lvl="3"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4pPr>
            <a:lvl5pPr marL="2286000" marR="0" lvl="4"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5pPr>
            <a:lvl6pPr marL="2743200" marR="0" lvl="5"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6pPr>
            <a:lvl7pPr marL="3200400" marR="0" lvl="6"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7pPr>
            <a:lvl8pPr marL="3657600" marR="0" lvl="7"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8pPr>
            <a:lvl9pPr marL="4114800" marR="0" lvl="8" indent="-368300" algn="l" rtl="0">
              <a:lnSpc>
                <a:spcPct val="90000"/>
              </a:lnSpc>
              <a:spcBef>
                <a:spcPts val="1700"/>
              </a:spcBef>
              <a:spcAft>
                <a:spcPts val="0"/>
              </a:spcAft>
              <a:buClr>
                <a:srgbClr val="FFFFFF"/>
              </a:buClr>
              <a:buSzPts val="2200"/>
              <a:buFont typeface="Helvetica Neue"/>
              <a:buChar char="•"/>
              <a:defRPr sz="1800" b="0" i="0" u="none" strike="noStrike" cap="none">
                <a:solidFill>
                  <a:srgbClr val="FFFFFF"/>
                </a:solidFill>
                <a:latin typeface="Helvetica Neue"/>
                <a:ea typeface="Helvetica Neue"/>
                <a:cs typeface="Helvetica Neue"/>
                <a:sym typeface="Helvetica Neue"/>
              </a:defRPr>
            </a:lvl9pPr>
          </a:lstStyle>
          <a:p>
            <a:endParaRPr/>
          </a:p>
        </p:txBody>
      </p:sp>
      <p:sp>
        <p:nvSpPr>
          <p:cNvPr id="57" name="Google Shape;57;p14"/>
          <p:cNvSpPr txBox="1">
            <a:spLocks noGrp="1"/>
          </p:cNvSpPr>
          <p:nvPr>
            <p:ph type="sldNum" idx="12"/>
          </p:nvPr>
        </p:nvSpPr>
        <p:spPr>
          <a:xfrm>
            <a:off x="4500562" y="4905375"/>
            <a:ext cx="138300" cy="140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700"/>
              <a:buFont typeface="Helvetica Neue"/>
              <a:buNone/>
              <a:defRPr sz="7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sz="5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141"/>
        <p:cNvGrpSpPr/>
        <p:nvPr/>
      </p:nvGrpSpPr>
      <p:grpSpPr>
        <a:xfrm>
          <a:off x="0" y="0"/>
          <a:ext cx="0" cy="0"/>
          <a:chOff x="0" y="0"/>
          <a:chExt cx="0" cy="0"/>
        </a:xfrm>
      </p:grpSpPr>
      <p:sp>
        <p:nvSpPr>
          <p:cNvPr id="142" name="Google Shape;142;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43" name="Google Shape;143;p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44" name="Google Shape;144;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hyperlink" Target="https://vimeo.com/565913887"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g"/><Relationship Id="rId7" Type="http://schemas.openxmlformats.org/officeDocument/2006/relationships/hyperlink" Target="https://youtu.be/vXLTi5n3p14?t=963"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hyperlink" Target="https://www.pbs.org/video/lesson-plan-clip-2-inventing-tomorrow/" TargetMode="External"/><Relationship Id="rId13" Type="http://schemas.openxmlformats.org/officeDocument/2006/relationships/image" Target="../media/image10.png"/><Relationship Id="rId18" Type="http://schemas.openxmlformats.org/officeDocument/2006/relationships/hyperlink" Target="https://vimeo.com/363397315" TargetMode="External"/><Relationship Id="rId3" Type="http://schemas.openxmlformats.org/officeDocument/2006/relationships/image" Target="../media/image11.png"/><Relationship Id="rId7" Type="http://schemas.openxmlformats.org/officeDocument/2006/relationships/image" Target="../media/image6.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notesSlide" Target="../notesSlides/notesSlide6.xml"/><Relationship Id="rId16" Type="http://schemas.openxmlformats.org/officeDocument/2006/relationships/hyperlink" Target="https://youtu.be/3EbY7iUFtuo" TargetMode="External"/><Relationship Id="rId1" Type="http://schemas.openxmlformats.org/officeDocument/2006/relationships/slideLayout" Target="../slideLayouts/slideLayout13.xml"/><Relationship Id="rId6" Type="http://schemas.openxmlformats.org/officeDocument/2006/relationships/hyperlink" Target="https://redfordcenter.org/films/nature-film" TargetMode="External"/><Relationship Id="rId11" Type="http://schemas.openxmlformats.org/officeDocument/2006/relationships/image" Target="../media/image15.png"/><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hyperlink" Target="https://happeningthemovie.com" TargetMode="External"/><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3"/>
        <p:cNvGrpSpPr/>
        <p:nvPr/>
      </p:nvGrpSpPr>
      <p:grpSpPr>
        <a:xfrm>
          <a:off x="0" y="0"/>
          <a:ext cx="0" cy="0"/>
          <a:chOff x="0" y="0"/>
          <a:chExt cx="0" cy="0"/>
        </a:xfrm>
      </p:grpSpPr>
      <p:pic>
        <p:nvPicPr>
          <p:cNvPr id="194" name="Google Shape;194;p49"/>
          <p:cNvPicPr preferRelativeResize="0"/>
          <p:nvPr/>
        </p:nvPicPr>
        <p:blipFill>
          <a:blip r:embed="rId3">
            <a:alphaModFix/>
          </a:blip>
          <a:stretch>
            <a:fillRect/>
          </a:stretch>
        </p:blipFill>
        <p:spPr>
          <a:xfrm>
            <a:off x="152400" y="1971575"/>
            <a:ext cx="8839201" cy="960421"/>
          </a:xfrm>
          <a:prstGeom prst="rect">
            <a:avLst/>
          </a:prstGeom>
          <a:noFill/>
          <a:ln>
            <a:noFill/>
          </a:ln>
        </p:spPr>
      </p:pic>
      <p:pic>
        <p:nvPicPr>
          <p:cNvPr id="195" name="Google Shape;195;p49"/>
          <p:cNvPicPr preferRelativeResize="0"/>
          <p:nvPr/>
        </p:nvPicPr>
        <p:blipFill>
          <a:blip r:embed="rId3">
            <a:alphaModFix/>
          </a:blip>
          <a:stretch>
            <a:fillRect/>
          </a:stretch>
        </p:blipFill>
        <p:spPr>
          <a:xfrm>
            <a:off x="152400" y="1971575"/>
            <a:ext cx="8839201" cy="9604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09"/>
        <p:cNvGrpSpPr/>
        <p:nvPr/>
      </p:nvGrpSpPr>
      <p:grpSpPr>
        <a:xfrm>
          <a:off x="0" y="0"/>
          <a:ext cx="0" cy="0"/>
          <a:chOff x="0" y="0"/>
          <a:chExt cx="0" cy="0"/>
        </a:xfrm>
      </p:grpSpPr>
      <p:pic>
        <p:nvPicPr>
          <p:cNvPr id="310" name="Google Shape;310;p59"/>
          <p:cNvPicPr preferRelativeResize="0"/>
          <p:nvPr/>
        </p:nvPicPr>
        <p:blipFill>
          <a:blip r:embed="rId3">
            <a:alphaModFix amt="37000"/>
          </a:blip>
          <a:stretch>
            <a:fillRect/>
          </a:stretch>
        </p:blipFill>
        <p:spPr>
          <a:xfrm>
            <a:off x="-1" y="-167275"/>
            <a:ext cx="9144000" cy="6096630"/>
          </a:xfrm>
          <a:prstGeom prst="rect">
            <a:avLst/>
          </a:prstGeom>
          <a:noFill/>
          <a:ln>
            <a:noFill/>
          </a:ln>
        </p:spPr>
      </p:pic>
      <p:sp>
        <p:nvSpPr>
          <p:cNvPr id="311" name="Google Shape;311;p59"/>
          <p:cNvSpPr txBox="1"/>
          <p:nvPr/>
        </p:nvSpPr>
        <p:spPr>
          <a:xfrm>
            <a:off x="563400" y="350625"/>
            <a:ext cx="4942200" cy="4017993"/>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US" sz="2000" b="1" dirty="0">
                <a:solidFill>
                  <a:srgbClr val="FFFFFF"/>
                </a:solidFill>
                <a:latin typeface="Proxima Nova"/>
                <a:ea typeface="Proxima Nova"/>
                <a:cs typeface="Proxima Nova"/>
                <a:sym typeface="Proxima Nova"/>
              </a:rPr>
              <a:t>Una llamada a la acción. </a:t>
            </a:r>
          </a:p>
          <a:p>
            <a:pPr marL="0" lvl="0" indent="0" algn="l" rtl="0">
              <a:lnSpc>
                <a:spcPct val="115000"/>
              </a:lnSpc>
              <a:spcBef>
                <a:spcPts val="0"/>
              </a:spcBef>
              <a:spcAft>
                <a:spcPts val="0"/>
              </a:spcAft>
              <a:buNone/>
            </a:pPr>
            <a:endParaRPr dirty="0">
              <a:solidFill>
                <a:srgbClr val="FFFFFF"/>
              </a:solidFill>
              <a:latin typeface="Proxima Nova"/>
              <a:ea typeface="Proxima Nova"/>
              <a:cs typeface="Proxima Nova"/>
              <a:sym typeface="Proxima Nova"/>
            </a:endParaRPr>
          </a:p>
          <a:p>
            <a:r>
              <a:rPr lang="es-US" i="1" dirty="0">
                <a:solidFill>
                  <a:schemeClr val="bg1"/>
                </a:solidFill>
              </a:rPr>
              <a:t>Crea un anuncio de servicio público (PSA, por sus siglas en inglés) que crea conciencia sobre, o muestra la importancia y el impacto que tiene, un problema afectando al medioambiente o las comunidades más impactadas por la emergencia climática. ¿Qué quieres que sienta y sepa tu audiencia? ¿Cuál cambio de comportamiento esperas que haga la gente, y cómo puedes ayudar a incitar este cambio? Puedes tomar la oportunidad para contar la historia de tu medioambiente (lo bueno y lo malo). Investiga/identifica amenazas a tu ciudad natal y las soluciones para enfrentar estas amenazas. ¿Qué soluciones se han probado? ¿Cuáles son algunas cosas que pueden hacer las personas individualmente? ¿Cuáles cambios sistémicos son necesarios? Sugiere una solución y una manera tangible para tomar acción.</a:t>
            </a:r>
            <a:endParaRPr i="1" dirty="0">
              <a:solidFill>
                <a:schemeClr val="bg1"/>
              </a:solidFill>
              <a:latin typeface="Proxima Nova"/>
              <a:ea typeface="Proxima Nova"/>
              <a:cs typeface="Proxima Nova"/>
              <a:sym typeface="Proxima Nova"/>
            </a:endParaRPr>
          </a:p>
        </p:txBody>
      </p:sp>
      <p:pic>
        <p:nvPicPr>
          <p:cNvPr id="312" name="Google Shape;312;p59"/>
          <p:cNvPicPr preferRelativeResize="0"/>
          <p:nvPr/>
        </p:nvPicPr>
        <p:blipFill>
          <a:blip r:embed="rId4">
            <a:alphaModFix/>
          </a:blip>
          <a:stretch>
            <a:fillRect/>
          </a:stretch>
        </p:blipFill>
        <p:spPr>
          <a:xfrm>
            <a:off x="6897825" y="4178970"/>
            <a:ext cx="524750" cy="524725"/>
          </a:xfrm>
          <a:prstGeom prst="rect">
            <a:avLst/>
          </a:prstGeom>
          <a:noFill/>
          <a:ln>
            <a:noFill/>
          </a:ln>
        </p:spPr>
      </p:pic>
      <p:pic>
        <p:nvPicPr>
          <p:cNvPr id="313" name="Google Shape;313;p59"/>
          <p:cNvPicPr preferRelativeResize="0"/>
          <p:nvPr/>
        </p:nvPicPr>
        <p:blipFill>
          <a:blip r:embed="rId5">
            <a:alphaModFix/>
          </a:blip>
          <a:stretch>
            <a:fillRect/>
          </a:stretch>
        </p:blipFill>
        <p:spPr>
          <a:xfrm>
            <a:off x="7589875" y="4180450"/>
            <a:ext cx="524750" cy="521773"/>
          </a:xfrm>
          <a:prstGeom prst="rect">
            <a:avLst/>
          </a:prstGeom>
          <a:noFill/>
          <a:ln>
            <a:noFill/>
          </a:ln>
        </p:spPr>
      </p:pic>
      <p:pic>
        <p:nvPicPr>
          <p:cNvPr id="314" name="Google Shape;314;p59"/>
          <p:cNvPicPr preferRelativeResize="0"/>
          <p:nvPr/>
        </p:nvPicPr>
        <p:blipFill>
          <a:blip r:embed="rId6">
            <a:alphaModFix/>
          </a:blip>
          <a:stretch>
            <a:fillRect/>
          </a:stretch>
        </p:blipFill>
        <p:spPr>
          <a:xfrm>
            <a:off x="5817175" y="3816575"/>
            <a:ext cx="2686052" cy="291850"/>
          </a:xfrm>
          <a:prstGeom prst="rect">
            <a:avLst/>
          </a:prstGeom>
          <a:noFill/>
          <a:ln>
            <a:noFill/>
          </a:ln>
        </p:spPr>
      </p:pic>
      <p:grpSp>
        <p:nvGrpSpPr>
          <p:cNvPr id="315" name="Google Shape;315;p59"/>
          <p:cNvGrpSpPr/>
          <p:nvPr/>
        </p:nvGrpSpPr>
        <p:grpSpPr>
          <a:xfrm>
            <a:off x="4334135" y="4300538"/>
            <a:ext cx="475763" cy="475763"/>
            <a:chOff x="0" y="0"/>
            <a:chExt cx="1268700" cy="1268700"/>
          </a:xfrm>
        </p:grpSpPr>
        <p:sp>
          <p:nvSpPr>
            <p:cNvPr id="316" name="Google Shape;316;p59"/>
            <p:cNvSpPr/>
            <p:nvPr/>
          </p:nvSpPr>
          <p:spPr>
            <a:xfrm>
              <a:off x="0" y="0"/>
              <a:ext cx="1268700" cy="1268700"/>
            </a:xfrm>
            <a:prstGeom prst="ellipse">
              <a:avLst/>
            </a:prstGeom>
            <a:noFill/>
            <a:ln w="63500" cap="flat" cmpd="sng">
              <a:solidFill>
                <a:srgbClr val="FFFFFF"/>
              </a:solidFill>
              <a:prstDash val="solid"/>
              <a:miter lim="400000"/>
              <a:headEnd type="none" w="sm" len="sm"/>
              <a:tailEnd type="none" w="sm" len="sm"/>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317" name="Google Shape;317;p59"/>
            <p:cNvSpPr/>
            <p:nvPr/>
          </p:nvSpPr>
          <p:spPr>
            <a:xfrm>
              <a:off x="190460" y="190460"/>
              <a:ext cx="887700" cy="887700"/>
            </a:xfrm>
            <a:prstGeom prst="ellipse">
              <a:avLst/>
            </a:prstGeom>
            <a:solidFill>
              <a:srgbClr val="B21600"/>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sp>
        <p:nvSpPr>
          <p:cNvPr id="318" name="Google Shape;318;p59"/>
          <p:cNvSpPr txBox="1"/>
          <p:nvPr/>
        </p:nvSpPr>
        <p:spPr>
          <a:xfrm>
            <a:off x="235200" y="265200"/>
            <a:ext cx="374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rgbClr val="FFFFFF"/>
                </a:solidFill>
                <a:latin typeface="Proxima Nova"/>
                <a:ea typeface="Proxima Nova"/>
                <a:cs typeface="Proxima Nova"/>
                <a:sym typeface="Proxima Nova"/>
              </a:rPr>
              <a:t>3</a:t>
            </a:r>
            <a:endParaRPr sz="2600" b="1">
              <a:solidFill>
                <a:srgbClr val="FFFFFF"/>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22"/>
        <p:cNvGrpSpPr/>
        <p:nvPr/>
      </p:nvGrpSpPr>
      <p:grpSpPr>
        <a:xfrm>
          <a:off x="0" y="0"/>
          <a:ext cx="0" cy="0"/>
          <a:chOff x="0" y="0"/>
          <a:chExt cx="0" cy="0"/>
        </a:xfrm>
      </p:grpSpPr>
      <p:sp>
        <p:nvSpPr>
          <p:cNvPr id="323" name="Google Shape;323;p60"/>
          <p:cNvSpPr txBox="1"/>
          <p:nvPr/>
        </p:nvSpPr>
        <p:spPr>
          <a:xfrm>
            <a:off x="874750" y="837575"/>
            <a:ext cx="660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FFFFFF"/>
              </a:solidFill>
              <a:latin typeface="Proxima Nova"/>
              <a:ea typeface="Proxima Nova"/>
              <a:cs typeface="Proxima Nova"/>
              <a:sym typeface="Proxima Nova"/>
            </a:endParaRPr>
          </a:p>
        </p:txBody>
      </p:sp>
      <p:pic>
        <p:nvPicPr>
          <p:cNvPr id="324" name="Google Shape;324;p60" descr="pexels-trace-hudson-2801818.jpg"/>
          <p:cNvPicPr preferRelativeResize="0"/>
          <p:nvPr/>
        </p:nvPicPr>
        <p:blipFill rotWithShape="1">
          <a:blip r:embed="rId3">
            <a:alphaModFix amt="29000"/>
          </a:blip>
          <a:srcRect/>
          <a:stretch/>
        </p:blipFill>
        <p:spPr>
          <a:xfrm>
            <a:off x="-77967" y="-1564570"/>
            <a:ext cx="9299937" cy="11624922"/>
          </a:xfrm>
          <a:prstGeom prst="rect">
            <a:avLst/>
          </a:prstGeom>
          <a:noFill/>
          <a:ln>
            <a:noFill/>
          </a:ln>
        </p:spPr>
      </p:pic>
      <p:sp>
        <p:nvSpPr>
          <p:cNvPr id="325" name="Google Shape;325;p60"/>
          <p:cNvSpPr txBox="1"/>
          <p:nvPr/>
        </p:nvSpPr>
        <p:spPr>
          <a:xfrm>
            <a:off x="1259325" y="683300"/>
            <a:ext cx="6933000" cy="3921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sz="2900" dirty="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2200" dirty="0">
                <a:solidFill>
                  <a:srgbClr val="FFFFFF"/>
                </a:solidFill>
                <a:latin typeface="Proxima Nova"/>
                <a:ea typeface="Proxima Nova"/>
                <a:cs typeface="Proxima Nova"/>
                <a:sym typeface="Proxima Nova"/>
              </a:rPr>
              <a:t>Preguntas que hacerse mientras preparas tu filme:</a:t>
            </a:r>
            <a:endParaRPr sz="2200" dirty="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2300" dirty="0">
              <a:solidFill>
                <a:srgbClr val="FFFFFF"/>
              </a:solidFill>
              <a:latin typeface="Proxima Nova"/>
              <a:ea typeface="Proxima Nova"/>
              <a:cs typeface="Proxima Nova"/>
              <a:sym typeface="Proxima Nova"/>
            </a:endParaRPr>
          </a:p>
          <a:p>
            <a:pPr marL="914400" lvl="0" indent="-349250" algn="l" rtl="0">
              <a:lnSpc>
                <a:spcPct val="150000"/>
              </a:lnSpc>
              <a:spcBef>
                <a:spcPts val="0"/>
              </a:spcBef>
              <a:spcAft>
                <a:spcPts val="0"/>
              </a:spcAft>
              <a:buClr>
                <a:srgbClr val="FFFFFF"/>
              </a:buClr>
              <a:buSzPts val="1900"/>
              <a:buFont typeface="Proxima Nova"/>
              <a:buChar char="❏"/>
            </a:pPr>
            <a:r>
              <a:rPr lang="es-US" sz="1900" dirty="0">
                <a:solidFill>
                  <a:srgbClr val="FFFFFF"/>
                </a:solidFill>
                <a:latin typeface="Proxima Nova"/>
                <a:ea typeface="Proxima Nova"/>
                <a:cs typeface="Proxima Nova"/>
                <a:sym typeface="Proxima Nova"/>
              </a:rPr>
              <a:t>¿Qué historia quiero </a:t>
            </a:r>
            <a:r>
              <a:rPr lang="es-US" sz="1900" b="1" dirty="0">
                <a:solidFill>
                  <a:srgbClr val="FFFF00"/>
                </a:solidFill>
                <a:latin typeface="Proxima Nova"/>
                <a:ea typeface="Proxima Nova"/>
                <a:cs typeface="Proxima Nova"/>
                <a:sym typeface="Proxima Nova"/>
              </a:rPr>
              <a:t>explorar/contar</a:t>
            </a:r>
            <a:r>
              <a:rPr lang="es-US" sz="1900" dirty="0">
                <a:solidFill>
                  <a:srgbClr val="FFFFFF"/>
                </a:solidFill>
                <a:latin typeface="Proxima Nova"/>
                <a:ea typeface="Proxima Nova"/>
                <a:cs typeface="Proxima Nova"/>
                <a:sym typeface="Proxima Nova"/>
              </a:rPr>
              <a:t>?</a:t>
            </a:r>
          </a:p>
          <a:p>
            <a:pPr marL="914400" lvl="0" indent="-349250" algn="l" rtl="0">
              <a:lnSpc>
                <a:spcPct val="150000"/>
              </a:lnSpc>
              <a:spcBef>
                <a:spcPts val="0"/>
              </a:spcBef>
              <a:spcAft>
                <a:spcPts val="0"/>
              </a:spcAft>
              <a:buClr>
                <a:srgbClr val="FFFFFF"/>
              </a:buClr>
              <a:buSzPts val="1900"/>
              <a:buFont typeface="Proxima Nova"/>
              <a:buChar char="❏"/>
            </a:pPr>
            <a:r>
              <a:rPr lang="es-US" sz="1900" dirty="0">
                <a:solidFill>
                  <a:srgbClr val="FFFFFF"/>
                </a:solidFill>
                <a:latin typeface="Proxima Nova"/>
                <a:ea typeface="Proxima Nova"/>
                <a:cs typeface="Proxima Nova"/>
                <a:sym typeface="Proxima Nova"/>
              </a:rPr>
              <a:t>¿Quién me gustaría que fuera mi </a:t>
            </a:r>
            <a:r>
              <a:rPr lang="es-US" sz="1900" b="1" dirty="0">
                <a:solidFill>
                  <a:srgbClr val="FFFF00"/>
                </a:solidFill>
                <a:latin typeface="Proxima Nova"/>
                <a:ea typeface="Proxima Nova"/>
                <a:cs typeface="Proxima Nova"/>
                <a:sym typeface="Proxima Nova"/>
              </a:rPr>
              <a:t>audiencia</a:t>
            </a:r>
            <a:r>
              <a:rPr lang="es-US" sz="1900" dirty="0">
                <a:solidFill>
                  <a:srgbClr val="FFFFFF"/>
                </a:solidFill>
                <a:latin typeface="Proxima Nova"/>
                <a:ea typeface="Proxima Nova"/>
                <a:cs typeface="Proxima Nova"/>
                <a:sym typeface="Proxima Nova"/>
              </a:rPr>
              <a:t>? </a:t>
            </a:r>
          </a:p>
          <a:p>
            <a:pPr marL="914400" lvl="0" indent="-349250" algn="l" rtl="0">
              <a:lnSpc>
                <a:spcPct val="150000"/>
              </a:lnSpc>
              <a:spcBef>
                <a:spcPts val="0"/>
              </a:spcBef>
              <a:spcAft>
                <a:spcPts val="0"/>
              </a:spcAft>
              <a:buClr>
                <a:srgbClr val="FFFFFF"/>
              </a:buClr>
              <a:buSzPts val="1900"/>
              <a:buFont typeface="Proxima Nova"/>
              <a:buChar char="❏"/>
            </a:pPr>
            <a:r>
              <a:rPr lang="es-US" sz="1900" dirty="0">
                <a:solidFill>
                  <a:srgbClr val="FFFFFF"/>
                </a:solidFill>
                <a:latin typeface="Proxima Nova"/>
                <a:ea typeface="Proxima Nova"/>
                <a:cs typeface="Proxima Nova"/>
                <a:sym typeface="Proxima Nova"/>
              </a:rPr>
              <a:t>¿Qué quiero que </a:t>
            </a:r>
            <a:r>
              <a:rPr lang="es-US" sz="1900" b="1" dirty="0">
                <a:solidFill>
                  <a:srgbClr val="FFFF00"/>
                </a:solidFill>
                <a:latin typeface="Proxima Nova"/>
                <a:ea typeface="Proxima Nova"/>
                <a:cs typeface="Proxima Nova"/>
                <a:sym typeface="Proxima Nova"/>
              </a:rPr>
              <a:t>sienta</a:t>
            </a:r>
            <a:r>
              <a:rPr lang="es-US" sz="1900" dirty="0">
                <a:solidFill>
                  <a:srgbClr val="FFFFFF"/>
                </a:solidFill>
                <a:latin typeface="Proxima Nova"/>
                <a:ea typeface="Proxima Nova"/>
                <a:cs typeface="Proxima Nova"/>
                <a:sym typeface="Proxima Nova"/>
              </a:rPr>
              <a:t> o qué </a:t>
            </a:r>
            <a:r>
              <a:rPr lang="es-US" sz="1900" b="1" dirty="0">
                <a:solidFill>
                  <a:srgbClr val="FFFF00"/>
                </a:solidFill>
                <a:latin typeface="Proxima Nova"/>
                <a:ea typeface="Proxima Nova"/>
                <a:cs typeface="Proxima Nova"/>
                <a:sym typeface="Proxima Nova"/>
              </a:rPr>
              <a:t>experiencia</a:t>
            </a:r>
            <a:r>
              <a:rPr lang="es-US" sz="1900" dirty="0">
                <a:solidFill>
                  <a:srgbClr val="FFFFFF"/>
                </a:solidFill>
                <a:latin typeface="Proxima Nova"/>
                <a:ea typeface="Proxima Nova"/>
                <a:cs typeface="Proxima Nova"/>
                <a:sym typeface="Proxima Nova"/>
              </a:rPr>
              <a:t> quiero que tenga la audiencia? </a:t>
            </a:r>
          </a:p>
          <a:p>
            <a:pPr marL="914400" lvl="0" indent="-349250" algn="l" rtl="0">
              <a:lnSpc>
                <a:spcPct val="150000"/>
              </a:lnSpc>
              <a:spcBef>
                <a:spcPts val="0"/>
              </a:spcBef>
              <a:spcAft>
                <a:spcPts val="0"/>
              </a:spcAft>
              <a:buClr>
                <a:srgbClr val="FFFFFF"/>
              </a:buClr>
              <a:buSzPts val="1900"/>
              <a:buFont typeface="Proxima Nova"/>
              <a:buChar char="❏"/>
            </a:pPr>
            <a:r>
              <a:rPr lang="es-US" sz="1900" dirty="0">
                <a:solidFill>
                  <a:srgbClr val="FFFFFF"/>
                </a:solidFill>
                <a:latin typeface="Proxima Nova"/>
                <a:ea typeface="Proxima Nova"/>
                <a:cs typeface="Proxima Nova"/>
                <a:sym typeface="Proxima Nova"/>
              </a:rPr>
              <a:t>¿Qué me </a:t>
            </a:r>
            <a:r>
              <a:rPr lang="es-US" sz="1900" b="1" dirty="0">
                <a:solidFill>
                  <a:srgbClr val="FFFF00"/>
                </a:solidFill>
                <a:latin typeface="Proxima Nova"/>
                <a:ea typeface="Proxima Nova"/>
                <a:cs typeface="Proxima Nova"/>
                <a:sym typeface="Proxima Nova"/>
              </a:rPr>
              <a:t>gustaría que haga </a:t>
            </a:r>
            <a:r>
              <a:rPr lang="es-US" sz="1900" dirty="0">
                <a:solidFill>
                  <a:srgbClr val="FFFFFF"/>
                </a:solidFill>
                <a:latin typeface="Proxima Nova"/>
                <a:ea typeface="Proxima Nova"/>
                <a:cs typeface="Proxima Nova"/>
                <a:sym typeface="Proxima Nova"/>
              </a:rPr>
              <a:t>la audiencia? </a:t>
            </a:r>
            <a:r>
              <a:rPr lang="en" sz="1900" dirty="0">
                <a:solidFill>
                  <a:srgbClr val="FFFFFF"/>
                </a:solidFill>
                <a:latin typeface="Proxima Nova"/>
                <a:ea typeface="Proxima Nova"/>
                <a:cs typeface="Proxima Nova"/>
                <a:sym typeface="Proxima Nova"/>
              </a:rPr>
              <a:t> </a:t>
            </a:r>
            <a:endParaRPr sz="2600" dirty="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2400" dirty="0">
              <a:solidFill>
                <a:srgbClr val="FFFFFF"/>
              </a:solidFill>
              <a:latin typeface="Gill Sans"/>
              <a:ea typeface="Gill Sans"/>
              <a:cs typeface="Gill Sans"/>
              <a:sym typeface="Gill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29"/>
        <p:cNvGrpSpPr/>
        <p:nvPr/>
      </p:nvGrpSpPr>
      <p:grpSpPr>
        <a:xfrm>
          <a:off x="0" y="0"/>
          <a:ext cx="0" cy="0"/>
          <a:chOff x="0" y="0"/>
          <a:chExt cx="0" cy="0"/>
        </a:xfrm>
      </p:grpSpPr>
      <p:pic>
        <p:nvPicPr>
          <p:cNvPr id="330" name="Google Shape;330;p61"/>
          <p:cNvPicPr preferRelativeResize="0"/>
          <p:nvPr/>
        </p:nvPicPr>
        <p:blipFill>
          <a:blip r:embed="rId3">
            <a:alphaModFix amt="30000"/>
          </a:blip>
          <a:stretch>
            <a:fillRect/>
          </a:stretch>
        </p:blipFill>
        <p:spPr>
          <a:xfrm>
            <a:off x="-609593" y="0"/>
            <a:ext cx="9753590" cy="5143500"/>
          </a:xfrm>
          <a:prstGeom prst="rect">
            <a:avLst/>
          </a:prstGeom>
          <a:noFill/>
          <a:ln>
            <a:noFill/>
          </a:ln>
        </p:spPr>
      </p:pic>
      <p:sp>
        <p:nvSpPr>
          <p:cNvPr id="331" name="Google Shape;331;p61"/>
          <p:cNvSpPr txBox="1"/>
          <p:nvPr/>
        </p:nvSpPr>
        <p:spPr>
          <a:xfrm>
            <a:off x="962102" y="938233"/>
            <a:ext cx="6610200" cy="4170342"/>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2200" b="1" dirty="0">
                <a:solidFill>
                  <a:srgbClr val="FFFFFF"/>
                </a:solidFill>
                <a:latin typeface="Proxima Nova"/>
                <a:ea typeface="Proxima Nova"/>
                <a:cs typeface="Proxima Nova"/>
                <a:sym typeface="Proxima Nova"/>
              </a:rPr>
              <a:t>Pasos para tu </a:t>
            </a:r>
            <a:r>
              <a:rPr lang="es-US" sz="2200" b="1" dirty="0">
                <a:solidFill>
                  <a:srgbClr val="FFFFFF"/>
                </a:solidFill>
                <a:latin typeface="Proxima Nova"/>
                <a:ea typeface="Proxima Nova"/>
                <a:cs typeface="Proxima Nova"/>
                <a:sym typeface="Proxima Nova"/>
              </a:rPr>
              <a:t>consideración</a:t>
            </a:r>
            <a:r>
              <a:rPr lang="en" sz="2200" b="1" dirty="0">
                <a:solidFill>
                  <a:srgbClr val="FFFFFF"/>
                </a:solidFill>
                <a:latin typeface="Proxima Nova"/>
                <a:ea typeface="Proxima Nova"/>
                <a:cs typeface="Proxima Nova"/>
                <a:sym typeface="Proxima Nova"/>
              </a:rPr>
              <a:t>:</a:t>
            </a:r>
            <a:endParaRPr sz="2200" b="1" dirty="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dirty="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600" dirty="0">
                <a:solidFill>
                  <a:srgbClr val="FFFFFF"/>
                </a:solidFill>
                <a:latin typeface="Proxima Nova"/>
                <a:ea typeface="Proxima Nova"/>
                <a:cs typeface="Proxima Nova"/>
                <a:sym typeface="Proxima Nova"/>
              </a:rPr>
              <a:t>1. </a:t>
            </a:r>
            <a:r>
              <a:rPr lang="es-US" sz="1600" dirty="0">
                <a:solidFill>
                  <a:srgbClr val="FFFFFF"/>
                </a:solidFill>
                <a:latin typeface="Proxima Nova"/>
                <a:ea typeface="Proxima Nova"/>
                <a:cs typeface="Proxima Nova"/>
                <a:sym typeface="Proxima Nova"/>
              </a:rPr>
              <a:t>Identificando el </a:t>
            </a:r>
            <a:r>
              <a:rPr lang="es-US" sz="1600" b="1" dirty="0">
                <a:solidFill>
                  <a:srgbClr val="00B050"/>
                </a:solidFill>
                <a:latin typeface="Proxima Nova"/>
                <a:ea typeface="Proxima Nova"/>
                <a:cs typeface="Proxima Nova"/>
                <a:sym typeface="Proxima Nova"/>
              </a:rPr>
              <a:t>ENFOQUE/HISTORIA/GUION</a:t>
            </a:r>
          </a:p>
          <a:p>
            <a:pPr marL="0" lvl="0" indent="0" algn="l" rtl="0">
              <a:spcBef>
                <a:spcPts val="0"/>
              </a:spcBef>
              <a:spcAft>
                <a:spcPts val="0"/>
              </a:spcAft>
              <a:buNone/>
            </a:pPr>
            <a:r>
              <a:rPr lang="es-US" sz="1600" dirty="0">
                <a:solidFill>
                  <a:srgbClr val="FFFFFF"/>
                </a:solidFill>
                <a:latin typeface="Proxima Nova"/>
                <a:ea typeface="Proxima Nova"/>
                <a:cs typeface="Proxima Nova"/>
                <a:sym typeface="Proxima Nova"/>
              </a:rPr>
              <a:t>	•¿Hay una historia/sujeto/enfoque que te atraiga más? </a:t>
            </a:r>
          </a:p>
          <a:p>
            <a:pPr marL="0" lvl="0" indent="0" algn="l" rtl="0">
              <a:spcBef>
                <a:spcPts val="0"/>
              </a:spcBef>
              <a:spcAft>
                <a:spcPts val="0"/>
              </a:spcAft>
              <a:buNone/>
            </a:pPr>
            <a:r>
              <a:rPr lang="es-US" sz="1600" dirty="0">
                <a:solidFill>
                  <a:srgbClr val="FFFFFF"/>
                </a:solidFill>
                <a:latin typeface="Proxima Nova"/>
                <a:ea typeface="Proxima Nova"/>
                <a:cs typeface="Proxima Nova"/>
                <a:sym typeface="Proxima Nova"/>
              </a:rPr>
              <a:t>	•Si has escrito a lo largo de esta jornada, ¿hay algún 	escrito/poema/reflexión/historia que sobresalga?	</a:t>
            </a:r>
          </a:p>
          <a:p>
            <a:pPr marL="0" lvl="0" indent="0" algn="l" rtl="0">
              <a:spcBef>
                <a:spcPts val="0"/>
              </a:spcBef>
              <a:spcAft>
                <a:spcPts val="0"/>
              </a:spcAft>
              <a:buNone/>
            </a:pPr>
            <a:r>
              <a:rPr lang="es-US" sz="1600" dirty="0">
                <a:solidFill>
                  <a:srgbClr val="FFFFFF"/>
                </a:solidFill>
                <a:latin typeface="Proxima Nova"/>
                <a:ea typeface="Proxima Nova"/>
                <a:cs typeface="Proxima Nova"/>
                <a:sym typeface="Proxima Nova"/>
              </a:rPr>
              <a:t>	       </a:t>
            </a:r>
            <a:r>
              <a:rPr lang="es-US" sz="1600" dirty="0" err="1">
                <a:solidFill>
                  <a:srgbClr val="FFFFFF"/>
                </a:solidFill>
                <a:latin typeface="Proxima Nova"/>
                <a:ea typeface="Proxima Nova"/>
                <a:cs typeface="Proxima Nova"/>
                <a:sym typeface="Proxima Nova"/>
              </a:rPr>
              <a:t>o¿Hay</a:t>
            </a:r>
            <a:r>
              <a:rPr lang="es-US" sz="1600" dirty="0">
                <a:solidFill>
                  <a:srgbClr val="FFFFFF"/>
                </a:solidFill>
                <a:latin typeface="Proxima Nova"/>
                <a:ea typeface="Proxima Nova"/>
                <a:cs typeface="Proxima Nova"/>
                <a:sym typeface="Proxima Nova"/>
              </a:rPr>
              <a:t> piezas de escritos, poemas, historias que puedas 		         combinar de alguna manera? </a:t>
            </a:r>
          </a:p>
          <a:p>
            <a:pPr marL="0" lvl="0" indent="0" algn="l" rtl="0">
              <a:spcBef>
                <a:spcPts val="0"/>
              </a:spcBef>
              <a:spcAft>
                <a:spcPts val="0"/>
              </a:spcAft>
              <a:buNone/>
            </a:pPr>
            <a:r>
              <a:rPr lang="es-US" sz="1600" dirty="0">
                <a:solidFill>
                  <a:srgbClr val="FFFFFF"/>
                </a:solidFill>
                <a:latin typeface="Proxima Nova"/>
                <a:ea typeface="Proxima Nova"/>
                <a:cs typeface="Proxima Nova"/>
                <a:sym typeface="Proxima Nova"/>
              </a:rPr>
              <a:t>	       </a:t>
            </a:r>
            <a:r>
              <a:rPr lang="es-US" sz="1600" dirty="0" err="1">
                <a:solidFill>
                  <a:srgbClr val="FFFFFF"/>
                </a:solidFill>
                <a:latin typeface="Proxima Nova"/>
                <a:ea typeface="Proxima Nova"/>
                <a:cs typeface="Proxima Nova"/>
                <a:sym typeface="Proxima Nova"/>
              </a:rPr>
              <a:t>o¿O</a:t>
            </a:r>
            <a:r>
              <a:rPr lang="es-US" sz="1600" dirty="0">
                <a:solidFill>
                  <a:srgbClr val="FFFFFF"/>
                </a:solidFill>
                <a:latin typeface="Proxima Nova"/>
                <a:ea typeface="Proxima Nova"/>
                <a:cs typeface="Proxima Nova"/>
                <a:sym typeface="Proxima Nova"/>
              </a:rPr>
              <a:t> algo que recién te inspiraste a escribir? </a:t>
            </a:r>
          </a:p>
          <a:p>
            <a:pPr marL="0" lvl="0" indent="0" algn="l" rtl="0">
              <a:spcBef>
                <a:spcPts val="0"/>
              </a:spcBef>
              <a:spcAft>
                <a:spcPts val="0"/>
              </a:spcAft>
              <a:buNone/>
            </a:pPr>
            <a:r>
              <a:rPr lang="es-US" sz="1600" dirty="0">
                <a:solidFill>
                  <a:srgbClr val="FFFFFF"/>
                </a:solidFill>
                <a:latin typeface="Proxima Nova"/>
                <a:ea typeface="Proxima Nova"/>
                <a:cs typeface="Proxima Nova"/>
                <a:sym typeface="Proxima Nova"/>
              </a:rPr>
              <a:t>	•¿Tienes que conducir alguna investigación o entrevistas? </a:t>
            </a:r>
          </a:p>
          <a:p>
            <a:pPr marL="0" lvl="0" indent="0" algn="l" rtl="0">
              <a:spcBef>
                <a:spcPts val="0"/>
              </a:spcBef>
              <a:spcAft>
                <a:spcPts val="0"/>
              </a:spcAft>
              <a:buNone/>
            </a:pPr>
            <a:r>
              <a:rPr lang="es-US" sz="1600" dirty="0">
                <a:solidFill>
                  <a:srgbClr val="FFFFFF"/>
                </a:solidFill>
                <a:latin typeface="Proxima Nova"/>
                <a:ea typeface="Proxima Nova"/>
                <a:cs typeface="Proxima Nova"/>
                <a:sym typeface="Proxima Nova"/>
              </a:rPr>
              <a:t>	•¿Cómo podrían ciertos datos reforzar tu narración?</a:t>
            </a:r>
          </a:p>
          <a:p>
            <a:pPr marL="0" lvl="0" indent="0" algn="l" rtl="0">
              <a:spcBef>
                <a:spcPts val="0"/>
              </a:spcBef>
              <a:spcAft>
                <a:spcPts val="0"/>
              </a:spcAft>
              <a:buNone/>
            </a:pPr>
            <a:r>
              <a:rPr lang="es-US" sz="1600" dirty="0">
                <a:solidFill>
                  <a:srgbClr val="FFFFFF"/>
                </a:solidFill>
                <a:latin typeface="Proxima Nova"/>
                <a:ea typeface="Proxima Nova"/>
                <a:cs typeface="Proxima Nova"/>
                <a:sym typeface="Proxima Nova"/>
              </a:rPr>
              <a:t>	       </a:t>
            </a:r>
            <a:r>
              <a:rPr lang="es-US" sz="1600" dirty="0" err="1">
                <a:solidFill>
                  <a:srgbClr val="FFFFFF"/>
                </a:solidFill>
                <a:latin typeface="Proxima Nova"/>
                <a:ea typeface="Proxima Nova"/>
                <a:cs typeface="Proxima Nova"/>
                <a:sym typeface="Proxima Nova"/>
              </a:rPr>
              <a:t>o¿Te</a:t>
            </a:r>
            <a:r>
              <a:rPr lang="es-US" sz="1600" dirty="0">
                <a:solidFill>
                  <a:srgbClr val="FFFFFF"/>
                </a:solidFill>
                <a:latin typeface="Proxima Nova"/>
                <a:ea typeface="Proxima Nova"/>
                <a:cs typeface="Proxima Nova"/>
                <a:sym typeface="Proxima Nova"/>
              </a:rPr>
              <a:t> imaginas estos datos informando lo que dices, o 	            	         siendo compartidos/mostrados explícitamente?   </a:t>
            </a:r>
          </a:p>
          <a:p>
            <a:pPr marL="0" lvl="0" indent="0" algn="l" rtl="0">
              <a:spcBef>
                <a:spcPts val="0"/>
              </a:spcBef>
              <a:spcAft>
                <a:spcPts val="0"/>
              </a:spcAft>
              <a:buNone/>
            </a:pPr>
            <a:r>
              <a:rPr lang="es-US" sz="1600" dirty="0">
                <a:solidFill>
                  <a:srgbClr val="FFFFFF"/>
                </a:solidFill>
                <a:latin typeface="Proxima Nova"/>
                <a:ea typeface="Proxima Nova"/>
                <a:cs typeface="Proxima Nova"/>
                <a:sym typeface="Proxima Nova"/>
              </a:rPr>
              <a:t>	•¿Qué es una cosa que esperas aprenda tu audiencia? </a:t>
            </a:r>
          </a:p>
          <a:p>
            <a:pPr marL="0" lvl="0" indent="0" algn="l" rtl="0">
              <a:spcBef>
                <a:spcPts val="0"/>
              </a:spcBef>
              <a:spcAft>
                <a:spcPts val="0"/>
              </a:spcAft>
              <a:buNone/>
            </a:pPr>
            <a:endParaRPr sz="1500" dirty="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dirty="0">
              <a:solidFill>
                <a:srgbClr val="FFFFFF"/>
              </a:solidFill>
              <a:latin typeface="Proxima Nova"/>
              <a:ea typeface="Proxima Nova"/>
              <a:cs typeface="Proxima Nova"/>
              <a:sym typeface="Proxima Nova"/>
            </a:endParaRPr>
          </a:p>
        </p:txBody>
      </p:sp>
      <p:pic>
        <p:nvPicPr>
          <p:cNvPr id="332" name="Google Shape;332;p61"/>
          <p:cNvPicPr preferRelativeResize="0"/>
          <p:nvPr/>
        </p:nvPicPr>
        <p:blipFill>
          <a:blip r:embed="rId4">
            <a:alphaModFix/>
          </a:blip>
          <a:stretch>
            <a:fillRect/>
          </a:stretch>
        </p:blipFill>
        <p:spPr>
          <a:xfrm>
            <a:off x="8558750" y="4420175"/>
            <a:ext cx="422300" cy="688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36"/>
        <p:cNvGrpSpPr/>
        <p:nvPr/>
      </p:nvGrpSpPr>
      <p:grpSpPr>
        <a:xfrm>
          <a:off x="0" y="0"/>
          <a:ext cx="0" cy="0"/>
          <a:chOff x="0" y="0"/>
          <a:chExt cx="0" cy="0"/>
        </a:xfrm>
      </p:grpSpPr>
      <p:pic>
        <p:nvPicPr>
          <p:cNvPr id="337" name="Google Shape;337;p62"/>
          <p:cNvPicPr preferRelativeResize="0"/>
          <p:nvPr/>
        </p:nvPicPr>
        <p:blipFill>
          <a:blip r:embed="rId3">
            <a:alphaModFix amt="30000"/>
          </a:blip>
          <a:stretch>
            <a:fillRect/>
          </a:stretch>
        </p:blipFill>
        <p:spPr>
          <a:xfrm>
            <a:off x="-114300" y="0"/>
            <a:ext cx="9220205" cy="6146803"/>
          </a:xfrm>
          <a:prstGeom prst="rect">
            <a:avLst/>
          </a:prstGeom>
          <a:noFill/>
          <a:ln>
            <a:noFill/>
          </a:ln>
        </p:spPr>
      </p:pic>
      <p:sp>
        <p:nvSpPr>
          <p:cNvPr id="338" name="Google Shape;338;p62"/>
          <p:cNvSpPr txBox="1"/>
          <p:nvPr/>
        </p:nvSpPr>
        <p:spPr>
          <a:xfrm>
            <a:off x="1332225" y="942725"/>
            <a:ext cx="6610200" cy="4139564"/>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s-US" sz="2200" b="1" dirty="0">
                <a:solidFill>
                  <a:srgbClr val="FFFFFF"/>
                </a:solidFill>
                <a:latin typeface="Proxima Nova"/>
                <a:ea typeface="Proxima Nova"/>
                <a:cs typeface="Proxima Nova"/>
                <a:sym typeface="Proxima Nova"/>
              </a:rPr>
              <a:t>Pasos para tu consideración:</a:t>
            </a:r>
          </a:p>
          <a:p>
            <a:pPr marL="0" lvl="0" indent="0" algn="l" rtl="0">
              <a:spcBef>
                <a:spcPts val="0"/>
              </a:spcBef>
              <a:spcAft>
                <a:spcPts val="0"/>
              </a:spcAft>
              <a:buNone/>
            </a:pPr>
            <a:endParaRPr sz="1500" dirty="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600" dirty="0">
                <a:solidFill>
                  <a:srgbClr val="FFFFFF"/>
                </a:solidFill>
                <a:latin typeface="Proxima Nova"/>
                <a:ea typeface="Proxima Nova"/>
                <a:cs typeface="Proxima Nova"/>
                <a:sym typeface="Proxima Nova"/>
              </a:rPr>
              <a:t>2. </a:t>
            </a:r>
            <a:r>
              <a:rPr lang="es-US" sz="1600" b="1" dirty="0">
                <a:solidFill>
                  <a:srgbClr val="00B050"/>
                </a:solidFill>
                <a:latin typeface="Proxima Nova"/>
                <a:ea typeface="Proxima Nova"/>
                <a:cs typeface="Proxima Nova"/>
                <a:sym typeface="Proxima Nova"/>
              </a:rPr>
              <a:t>STORYBOARDING</a:t>
            </a:r>
            <a:r>
              <a:rPr lang="es-US" sz="1600" dirty="0">
                <a:solidFill>
                  <a:srgbClr val="FFFFFF"/>
                </a:solidFill>
                <a:latin typeface="Proxima Nova"/>
                <a:ea typeface="Proxima Nova"/>
                <a:cs typeface="Proxima Nova"/>
                <a:sym typeface="Proxima Nova"/>
              </a:rPr>
              <a:t> (Guion visual)</a:t>
            </a:r>
          </a:p>
          <a:p>
            <a:pPr marL="0" lvl="0" indent="0" algn="l" rtl="0">
              <a:spcBef>
                <a:spcPts val="0"/>
              </a:spcBef>
              <a:spcAft>
                <a:spcPts val="0"/>
              </a:spcAft>
              <a:buNone/>
            </a:pPr>
            <a:endParaRPr sz="1600" dirty="0">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s-US" sz="1600" dirty="0">
                <a:solidFill>
                  <a:schemeClr val="lt1"/>
                </a:solidFill>
                <a:latin typeface="Proxima Nova"/>
                <a:ea typeface="Proxima Nova"/>
                <a:cs typeface="Proxima Nova"/>
                <a:sym typeface="Proxima Nova"/>
              </a:rPr>
              <a:t>Principio – “toma establecedora” (¿Qué quieres que la audiencia vea primero o cuál será su primera experiencia?)</a:t>
            </a:r>
          </a:p>
          <a:p>
            <a:pPr marL="0" lvl="0" indent="0" algn="l" rtl="0">
              <a:spcBef>
                <a:spcPts val="0"/>
              </a:spcBef>
              <a:spcAft>
                <a:spcPts val="0"/>
              </a:spcAft>
              <a:buClr>
                <a:schemeClr val="dk1"/>
              </a:buClr>
              <a:buSzPts val="1100"/>
              <a:buFont typeface="Arial"/>
              <a:buNone/>
            </a:pPr>
            <a:endParaRPr lang="es-US" sz="1600" dirty="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s-US" sz="1600" dirty="0">
                <a:solidFill>
                  <a:schemeClr val="lt1"/>
                </a:solidFill>
                <a:latin typeface="Proxima Nova"/>
                <a:ea typeface="Proxima Nova"/>
                <a:cs typeface="Proxima Nova"/>
                <a:sym typeface="Proxima Nova"/>
              </a:rPr>
              <a:t>Mitad – el viaje en el que te acompaña la audiencia (¿Qué cambios, transiciones, posibilidades estas explorando?)</a:t>
            </a:r>
          </a:p>
          <a:p>
            <a:pPr marL="0" lvl="0" indent="0" algn="l" rtl="0">
              <a:spcBef>
                <a:spcPts val="0"/>
              </a:spcBef>
              <a:spcAft>
                <a:spcPts val="0"/>
              </a:spcAft>
              <a:buClr>
                <a:schemeClr val="dk1"/>
              </a:buClr>
              <a:buSzPts val="1100"/>
              <a:buFont typeface="Arial"/>
              <a:buNone/>
            </a:pPr>
            <a:endParaRPr lang="es-US" sz="1600" dirty="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s-US" sz="1600" dirty="0">
                <a:solidFill>
                  <a:schemeClr val="lt1"/>
                </a:solidFill>
                <a:latin typeface="Proxima Nova"/>
                <a:ea typeface="Proxima Nova"/>
                <a:cs typeface="Proxima Nova"/>
                <a:sym typeface="Proxima Nova"/>
              </a:rPr>
              <a:t>Fin - ¿Con que se queda la audiencia? (¿Cuál es la cosa que quieres que se lleve la audiencia con ellos?) </a:t>
            </a:r>
          </a:p>
          <a:p>
            <a:pPr marL="0" lvl="0" indent="0" algn="l" rtl="0">
              <a:spcBef>
                <a:spcPts val="0"/>
              </a:spcBef>
              <a:spcAft>
                <a:spcPts val="0"/>
              </a:spcAft>
              <a:buNone/>
            </a:pPr>
            <a:endParaRPr sz="1500" dirty="0">
              <a:solidFill>
                <a:srgbClr val="FFFFFF"/>
              </a:solidFill>
              <a:latin typeface="Proxima Nova"/>
              <a:ea typeface="Proxima Nova"/>
              <a:cs typeface="Proxima Nova"/>
              <a:sym typeface="Proxima Nova"/>
            </a:endParaRPr>
          </a:p>
          <a:p>
            <a:pPr marL="0" lvl="0" indent="457200" algn="l" rtl="0">
              <a:spcBef>
                <a:spcPts val="0"/>
              </a:spcBef>
              <a:spcAft>
                <a:spcPts val="0"/>
              </a:spcAft>
              <a:buNone/>
            </a:pPr>
            <a:endParaRPr sz="1500" dirty="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dirty="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dirty="0">
              <a:solidFill>
                <a:srgbClr val="FFFFFF"/>
              </a:solidFill>
              <a:latin typeface="Proxima Nova"/>
              <a:ea typeface="Proxima Nova"/>
              <a:cs typeface="Proxima Nova"/>
              <a:sym typeface="Proxima Nova"/>
            </a:endParaRPr>
          </a:p>
        </p:txBody>
      </p:sp>
      <p:sp>
        <p:nvSpPr>
          <p:cNvPr id="339" name="Google Shape;339;p62"/>
          <p:cNvSpPr txBox="1"/>
          <p:nvPr/>
        </p:nvSpPr>
        <p:spPr>
          <a:xfrm>
            <a:off x="4366200" y="4038072"/>
            <a:ext cx="25965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solidFill>
                  <a:srgbClr val="FFFFFF"/>
                </a:solidFill>
                <a:latin typeface="Proxima Nova"/>
                <a:ea typeface="Proxima Nova"/>
                <a:cs typeface="Proxima Nova"/>
                <a:sym typeface="Proxima Nova"/>
              </a:rPr>
              <a:t>Haga click</a:t>
            </a:r>
            <a:r>
              <a:rPr lang="en" sz="1600" dirty="0">
                <a:solidFill>
                  <a:srgbClr val="00FFFF"/>
                </a:solidFill>
                <a:latin typeface="Proxima Nova"/>
                <a:ea typeface="Proxima Nova"/>
                <a:cs typeface="Proxima Nova"/>
                <a:sym typeface="Proxima Nova"/>
              </a:rPr>
              <a:t> AQUI </a:t>
            </a:r>
            <a:r>
              <a:rPr lang="en" sz="1600" dirty="0">
                <a:solidFill>
                  <a:srgbClr val="FFFFFF"/>
                </a:solidFill>
                <a:latin typeface="Proxima Nova"/>
                <a:ea typeface="Proxima Nova"/>
                <a:cs typeface="Proxima Nova"/>
                <a:sym typeface="Proxima Nova"/>
              </a:rPr>
              <a:t>para un ejemplo que puede imprimir/usar</a:t>
            </a:r>
            <a:endParaRPr sz="1600" dirty="0">
              <a:solidFill>
                <a:srgbClr val="FFFFFF"/>
              </a:solidFill>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43"/>
        <p:cNvGrpSpPr/>
        <p:nvPr/>
      </p:nvGrpSpPr>
      <p:grpSpPr>
        <a:xfrm>
          <a:off x="0" y="0"/>
          <a:ext cx="0" cy="0"/>
          <a:chOff x="0" y="0"/>
          <a:chExt cx="0" cy="0"/>
        </a:xfrm>
      </p:grpSpPr>
      <p:pic>
        <p:nvPicPr>
          <p:cNvPr id="344" name="Google Shape;344;p63"/>
          <p:cNvPicPr preferRelativeResize="0"/>
          <p:nvPr/>
        </p:nvPicPr>
        <p:blipFill>
          <a:blip r:embed="rId3">
            <a:alphaModFix amt="30000"/>
          </a:blip>
          <a:stretch>
            <a:fillRect/>
          </a:stretch>
        </p:blipFill>
        <p:spPr>
          <a:xfrm>
            <a:off x="0" y="-230450"/>
            <a:ext cx="9144001" cy="6095434"/>
          </a:xfrm>
          <a:prstGeom prst="rect">
            <a:avLst/>
          </a:prstGeom>
          <a:noFill/>
          <a:ln>
            <a:noFill/>
          </a:ln>
        </p:spPr>
      </p:pic>
      <p:sp>
        <p:nvSpPr>
          <p:cNvPr id="345" name="Google Shape;345;p63"/>
          <p:cNvSpPr txBox="1"/>
          <p:nvPr/>
        </p:nvSpPr>
        <p:spPr>
          <a:xfrm>
            <a:off x="777802" y="1763676"/>
            <a:ext cx="6610200" cy="2677626"/>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s-US" sz="2200" b="1" dirty="0">
                <a:solidFill>
                  <a:srgbClr val="FFFFFF"/>
                </a:solidFill>
                <a:latin typeface="Proxima Nova"/>
                <a:ea typeface="Proxima Nova"/>
                <a:cs typeface="Proxima Nova"/>
                <a:sym typeface="Proxima Nova"/>
              </a:rPr>
              <a:t>Pasos para tu consideración:</a:t>
            </a:r>
          </a:p>
          <a:p>
            <a:pPr marL="0" lvl="0" indent="0" algn="l" rtl="0">
              <a:spcBef>
                <a:spcPts val="0"/>
              </a:spcBef>
              <a:spcAft>
                <a:spcPts val="0"/>
              </a:spcAft>
              <a:buNone/>
            </a:pPr>
            <a:endParaRPr sz="1500" dirty="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500" dirty="0">
                <a:solidFill>
                  <a:srgbClr val="FFFFFF"/>
                </a:solidFill>
                <a:latin typeface="Proxima Nova"/>
                <a:ea typeface="Proxima Nova"/>
                <a:cs typeface="Proxima Nova"/>
                <a:sym typeface="Proxima Nova"/>
              </a:rPr>
              <a:t>3.  </a:t>
            </a:r>
            <a:r>
              <a:rPr lang="en" sz="1600" dirty="0">
                <a:solidFill>
                  <a:srgbClr val="00FF00"/>
                </a:solidFill>
                <a:latin typeface="Proxima Nova"/>
                <a:ea typeface="Proxima Nova"/>
                <a:cs typeface="Proxima Nova"/>
                <a:sym typeface="Proxima Nova"/>
              </a:rPr>
              <a:t>SONIDO</a:t>
            </a:r>
            <a:endParaRPr sz="1600" dirty="0">
              <a:solidFill>
                <a:srgbClr val="00FF00"/>
              </a:solidFill>
              <a:latin typeface="Proxima Nova"/>
              <a:ea typeface="Proxima Nova"/>
              <a:cs typeface="Proxima Nova"/>
              <a:sym typeface="Proxima Nova"/>
            </a:endParaRPr>
          </a:p>
          <a:p>
            <a:pPr marL="0" lvl="0" indent="0" algn="l" rtl="0">
              <a:spcBef>
                <a:spcPts val="0"/>
              </a:spcBef>
              <a:spcAft>
                <a:spcPts val="0"/>
              </a:spcAft>
              <a:buNone/>
            </a:pPr>
            <a:endParaRPr sz="1600" dirty="0">
              <a:solidFill>
                <a:srgbClr val="00FF00"/>
              </a:solidFill>
              <a:latin typeface="Proxima Nova"/>
              <a:ea typeface="Proxima Nova"/>
              <a:cs typeface="Proxima Nova"/>
              <a:sym typeface="Proxima Nova"/>
            </a:endParaRPr>
          </a:p>
          <a:p>
            <a:pPr marL="0" lvl="0" indent="0" algn="l" rtl="0">
              <a:spcBef>
                <a:spcPts val="0"/>
              </a:spcBef>
              <a:spcAft>
                <a:spcPts val="0"/>
              </a:spcAft>
              <a:buNone/>
            </a:pPr>
            <a:r>
              <a:rPr lang="es-US" sz="1600" dirty="0">
                <a:solidFill>
                  <a:srgbClr val="FFFFFF"/>
                </a:solidFill>
                <a:latin typeface="Proxima Nova"/>
                <a:ea typeface="Proxima Nova"/>
                <a:cs typeface="Proxima Nova"/>
                <a:sym typeface="Proxima Nova"/>
              </a:rPr>
              <a:t>¿Cómo puede tu mensaje ser escuchado de la mejor manera? </a:t>
            </a:r>
          </a:p>
          <a:p>
            <a:pPr marL="0" lvl="0" indent="0" algn="l" rtl="0">
              <a:spcBef>
                <a:spcPts val="0"/>
              </a:spcBef>
              <a:spcAft>
                <a:spcPts val="0"/>
              </a:spcAft>
              <a:buNone/>
            </a:pPr>
            <a:r>
              <a:rPr lang="es-US" sz="1600" dirty="0">
                <a:solidFill>
                  <a:srgbClr val="FFFFFF"/>
                </a:solidFill>
                <a:latin typeface="Proxima Nova"/>
                <a:ea typeface="Proxima Nova"/>
                <a:cs typeface="Proxima Nova"/>
                <a:sym typeface="Proxima Nova"/>
              </a:rPr>
              <a:t>¿Dónde debería haber sonido, y donde debería haber silencio? </a:t>
            </a:r>
          </a:p>
          <a:p>
            <a:pPr marL="0" lvl="0" indent="0" algn="l" rtl="0">
              <a:spcBef>
                <a:spcPts val="0"/>
              </a:spcBef>
              <a:spcAft>
                <a:spcPts val="0"/>
              </a:spcAft>
              <a:buNone/>
            </a:pPr>
            <a:endParaRPr sz="1600" dirty="0">
              <a:solidFill>
                <a:srgbClr val="FFFFFF"/>
              </a:solidFill>
              <a:latin typeface="Proxima Nova"/>
              <a:ea typeface="Proxima Nova"/>
              <a:cs typeface="Proxima Nova"/>
              <a:sym typeface="Proxima Nova"/>
            </a:endParaRPr>
          </a:p>
          <a:p>
            <a:pPr marL="0" lvl="0" indent="457200" algn="l" rtl="0">
              <a:spcBef>
                <a:spcPts val="0"/>
              </a:spcBef>
              <a:spcAft>
                <a:spcPts val="0"/>
              </a:spcAft>
              <a:buNone/>
            </a:pPr>
            <a:endParaRPr sz="1500" dirty="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dirty="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dirty="0">
              <a:solidFill>
                <a:srgbClr val="FFFFFF"/>
              </a:solidFill>
              <a:latin typeface="Proxima Nova"/>
              <a:ea typeface="Proxima Nova"/>
              <a:cs typeface="Proxima Nova"/>
              <a:sym typeface="Proxima Nova"/>
            </a:endParaRPr>
          </a:p>
        </p:txBody>
      </p:sp>
      <p:sp>
        <p:nvSpPr>
          <p:cNvPr id="346" name="Google Shape;346;p63"/>
          <p:cNvSpPr txBox="1"/>
          <p:nvPr/>
        </p:nvSpPr>
        <p:spPr>
          <a:xfrm>
            <a:off x="6413900" y="3690300"/>
            <a:ext cx="2262600" cy="1261854"/>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dirty="0">
                <a:solidFill>
                  <a:srgbClr val="FFFFFF"/>
                </a:solidFill>
                <a:latin typeface="Proxima Nova"/>
                <a:ea typeface="Proxima Nova"/>
                <a:cs typeface="Proxima Nova"/>
                <a:sym typeface="Proxima Nova"/>
              </a:rPr>
              <a:t>* </a:t>
            </a:r>
            <a:r>
              <a:rPr lang="es-US" dirty="0">
                <a:solidFill>
                  <a:srgbClr val="FFFFFF"/>
                </a:solidFill>
                <a:latin typeface="Proxima Nova"/>
                <a:ea typeface="Proxima Nova"/>
                <a:cs typeface="Proxima Nova"/>
                <a:sym typeface="Proxima Nova"/>
              </a:rPr>
              <a:t>Puedes grabar tu voz en un app de Grabación de Voz (</a:t>
            </a:r>
            <a:r>
              <a:rPr lang="es-US" dirty="0" err="1">
                <a:solidFill>
                  <a:srgbClr val="FFFFFF"/>
                </a:solidFill>
                <a:latin typeface="Proxima Nova"/>
                <a:ea typeface="Proxima Nova"/>
                <a:cs typeface="Proxima Nova"/>
                <a:sym typeface="Proxima Nova"/>
              </a:rPr>
              <a:t>Voice</a:t>
            </a:r>
            <a:r>
              <a:rPr lang="es-US" dirty="0">
                <a:solidFill>
                  <a:srgbClr val="FFFFFF"/>
                </a:solidFill>
                <a:latin typeface="Proxima Nova"/>
                <a:ea typeface="Proxima Nova"/>
                <a:cs typeface="Proxima Nova"/>
                <a:sym typeface="Proxima Nova"/>
              </a:rPr>
              <a:t> Memo) o como parte de una grabación en cámara</a:t>
            </a:r>
            <a:r>
              <a:rPr lang="en" dirty="0">
                <a:solidFill>
                  <a:srgbClr val="FFFFFF"/>
                </a:solidFill>
                <a:latin typeface="Proxima Nova"/>
                <a:ea typeface="Proxima Nova"/>
                <a:cs typeface="Proxima Nova"/>
                <a:sym typeface="Proxima Nova"/>
              </a:rPr>
              <a:t>.</a:t>
            </a:r>
            <a:endParaRPr dirty="0">
              <a:solidFill>
                <a:srgbClr val="FFFFFF"/>
              </a:solidFill>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50"/>
        <p:cNvGrpSpPr/>
        <p:nvPr/>
      </p:nvGrpSpPr>
      <p:grpSpPr>
        <a:xfrm>
          <a:off x="0" y="0"/>
          <a:ext cx="0" cy="0"/>
          <a:chOff x="0" y="0"/>
          <a:chExt cx="0" cy="0"/>
        </a:xfrm>
      </p:grpSpPr>
      <p:pic>
        <p:nvPicPr>
          <p:cNvPr id="351" name="Google Shape;351;p64"/>
          <p:cNvPicPr preferRelativeResize="0"/>
          <p:nvPr/>
        </p:nvPicPr>
        <p:blipFill>
          <a:blip r:embed="rId3">
            <a:alphaModFix amt="30000"/>
          </a:blip>
          <a:stretch>
            <a:fillRect/>
          </a:stretch>
        </p:blipFill>
        <p:spPr>
          <a:xfrm>
            <a:off x="-2" y="-390300"/>
            <a:ext cx="9144002" cy="6095286"/>
          </a:xfrm>
          <a:prstGeom prst="rect">
            <a:avLst/>
          </a:prstGeom>
          <a:noFill/>
          <a:ln>
            <a:noFill/>
          </a:ln>
        </p:spPr>
      </p:pic>
      <p:sp>
        <p:nvSpPr>
          <p:cNvPr id="352" name="Google Shape;352;p64"/>
          <p:cNvSpPr txBox="1"/>
          <p:nvPr/>
        </p:nvSpPr>
        <p:spPr>
          <a:xfrm>
            <a:off x="4036291" y="1554166"/>
            <a:ext cx="4269286" cy="2923847"/>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s-US" sz="2200" b="1" dirty="0">
                <a:solidFill>
                  <a:srgbClr val="FFFFFF"/>
                </a:solidFill>
                <a:latin typeface="Proxima Nova"/>
                <a:ea typeface="Proxima Nova"/>
                <a:cs typeface="Proxima Nova"/>
                <a:sym typeface="Proxima Nova"/>
              </a:rPr>
              <a:t>Pasos para tu consideración:</a:t>
            </a:r>
          </a:p>
          <a:p>
            <a:pPr marL="0" lvl="0" indent="0" algn="l" rtl="0">
              <a:spcBef>
                <a:spcPts val="0"/>
              </a:spcBef>
              <a:spcAft>
                <a:spcPts val="0"/>
              </a:spcAft>
              <a:buNone/>
            </a:pPr>
            <a:endParaRPr sz="1500" dirty="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500" dirty="0">
                <a:solidFill>
                  <a:srgbClr val="FFFFFF"/>
                </a:solidFill>
                <a:latin typeface="Proxima Nova"/>
                <a:ea typeface="Proxima Nova"/>
                <a:cs typeface="Proxima Nova"/>
                <a:sym typeface="Proxima Nova"/>
              </a:rPr>
              <a:t>4.  </a:t>
            </a:r>
            <a:r>
              <a:rPr lang="es-US" sz="1600" dirty="0">
                <a:solidFill>
                  <a:srgbClr val="00FF00"/>
                </a:solidFill>
                <a:latin typeface="Proxima Nova"/>
                <a:ea typeface="Proxima Nova"/>
                <a:cs typeface="Proxima Nova"/>
                <a:sym typeface="Proxima Nova"/>
              </a:rPr>
              <a:t>FILMACIÓN </a:t>
            </a:r>
            <a:r>
              <a:rPr lang="en" sz="1600" dirty="0">
                <a:solidFill>
                  <a:srgbClr val="00FF00"/>
                </a:solidFill>
                <a:latin typeface="Proxima Nova"/>
                <a:ea typeface="Proxima Nova"/>
                <a:cs typeface="Proxima Nova"/>
                <a:sym typeface="Proxima Nova"/>
              </a:rPr>
              <a:t>   </a:t>
            </a:r>
            <a:endParaRPr sz="1600" dirty="0">
              <a:solidFill>
                <a:srgbClr val="00FF00"/>
              </a:solidFill>
              <a:latin typeface="Proxima Nova"/>
              <a:ea typeface="Proxima Nova"/>
              <a:cs typeface="Proxima Nova"/>
              <a:sym typeface="Proxima Nova"/>
            </a:endParaRPr>
          </a:p>
          <a:p>
            <a:pPr marL="0" lvl="0" indent="0" algn="l" rtl="0">
              <a:spcBef>
                <a:spcPts val="0"/>
              </a:spcBef>
              <a:spcAft>
                <a:spcPts val="0"/>
              </a:spcAft>
              <a:buNone/>
            </a:pPr>
            <a:endParaRPr sz="1600" dirty="0">
              <a:solidFill>
                <a:srgbClr val="00FF00"/>
              </a:solidFill>
              <a:latin typeface="Proxima Nova"/>
              <a:ea typeface="Proxima Nova"/>
              <a:cs typeface="Proxima Nova"/>
              <a:sym typeface="Proxima Nova"/>
            </a:endParaRPr>
          </a:p>
          <a:p>
            <a:pPr marL="0" lvl="0" indent="0" algn="l" rtl="0">
              <a:spcBef>
                <a:spcPts val="0"/>
              </a:spcBef>
              <a:spcAft>
                <a:spcPts val="0"/>
              </a:spcAft>
              <a:buNone/>
            </a:pPr>
            <a:r>
              <a:rPr lang="es-US" sz="1600" dirty="0">
                <a:solidFill>
                  <a:srgbClr val="FFFFFF"/>
                </a:solidFill>
                <a:latin typeface="Proxima Nova"/>
                <a:ea typeface="Proxima Nova"/>
                <a:cs typeface="Proxima Nova"/>
                <a:sym typeface="Proxima Nova"/>
              </a:rPr>
              <a:t>¿Cuáles imágenes apoyan tu historia y tu mensaje? ¿Cuándo te querrás mover, y cuando te quedarás quieto? ¿Cuáles ángulos de vista/perspectivas puedes explorar? </a:t>
            </a:r>
            <a:endParaRPr sz="1600" dirty="0">
              <a:solidFill>
                <a:srgbClr val="FFFFFF"/>
              </a:solidFill>
              <a:latin typeface="Proxima Nova"/>
              <a:ea typeface="Proxima Nova"/>
              <a:cs typeface="Proxima Nova"/>
              <a:sym typeface="Proxima Nova"/>
            </a:endParaRPr>
          </a:p>
          <a:p>
            <a:pPr marL="0" lvl="0" indent="457200" algn="l" rtl="0">
              <a:spcBef>
                <a:spcPts val="0"/>
              </a:spcBef>
              <a:spcAft>
                <a:spcPts val="0"/>
              </a:spcAft>
              <a:buNone/>
            </a:pPr>
            <a:endParaRPr sz="1500" dirty="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dirty="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dirty="0">
              <a:solidFill>
                <a:srgbClr val="FFFFFF"/>
              </a:solidFill>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56"/>
        <p:cNvGrpSpPr/>
        <p:nvPr/>
      </p:nvGrpSpPr>
      <p:grpSpPr>
        <a:xfrm>
          <a:off x="0" y="0"/>
          <a:ext cx="0" cy="0"/>
          <a:chOff x="0" y="0"/>
          <a:chExt cx="0" cy="0"/>
        </a:xfrm>
      </p:grpSpPr>
      <p:pic>
        <p:nvPicPr>
          <p:cNvPr id="357" name="Google Shape;357;p65"/>
          <p:cNvPicPr preferRelativeResize="0"/>
          <p:nvPr/>
        </p:nvPicPr>
        <p:blipFill>
          <a:blip r:embed="rId3">
            <a:alphaModFix amt="30000"/>
          </a:blip>
          <a:stretch>
            <a:fillRect/>
          </a:stretch>
        </p:blipFill>
        <p:spPr>
          <a:xfrm>
            <a:off x="152400" y="152400"/>
            <a:ext cx="8839200" cy="2068373"/>
          </a:xfrm>
          <a:prstGeom prst="rect">
            <a:avLst/>
          </a:prstGeom>
          <a:noFill/>
          <a:ln>
            <a:noFill/>
          </a:ln>
        </p:spPr>
      </p:pic>
      <p:sp>
        <p:nvSpPr>
          <p:cNvPr id="358" name="Google Shape;358;p65"/>
          <p:cNvSpPr txBox="1"/>
          <p:nvPr/>
        </p:nvSpPr>
        <p:spPr>
          <a:xfrm>
            <a:off x="1266900" y="2505750"/>
            <a:ext cx="6610200" cy="2600682"/>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s-US" sz="2200" b="1" dirty="0">
                <a:solidFill>
                  <a:srgbClr val="FFFFFF"/>
                </a:solidFill>
                <a:latin typeface="Proxima Nova"/>
                <a:ea typeface="Proxima Nova"/>
                <a:cs typeface="Proxima Nova"/>
                <a:sym typeface="Proxima Nova"/>
              </a:rPr>
              <a:t>Pasos para tu consideración:</a:t>
            </a:r>
          </a:p>
          <a:p>
            <a:pPr marL="0" lvl="0" indent="0" algn="l" rtl="0">
              <a:spcBef>
                <a:spcPts val="0"/>
              </a:spcBef>
              <a:spcAft>
                <a:spcPts val="0"/>
              </a:spcAft>
              <a:buNone/>
            </a:pPr>
            <a:endParaRPr sz="1500" dirty="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1500" dirty="0">
                <a:solidFill>
                  <a:srgbClr val="FFFFFF"/>
                </a:solidFill>
                <a:latin typeface="Proxima Nova"/>
                <a:ea typeface="Proxima Nova"/>
                <a:cs typeface="Proxima Nova"/>
                <a:sym typeface="Proxima Nova"/>
              </a:rPr>
              <a:t>5. </a:t>
            </a:r>
            <a:r>
              <a:rPr lang="es-US" sz="1500" cap="all" dirty="0">
                <a:solidFill>
                  <a:srgbClr val="00B050"/>
                </a:solidFill>
                <a:latin typeface="Proxima Nova"/>
                <a:ea typeface="Proxima Nova"/>
                <a:cs typeface="Proxima Nova"/>
                <a:sym typeface="Proxima Nova"/>
              </a:rPr>
              <a:t>Edición/Revisión</a:t>
            </a:r>
            <a:endParaRPr sz="1500" cap="all" dirty="0">
              <a:solidFill>
                <a:srgbClr val="00B050"/>
              </a:solidFill>
              <a:latin typeface="Proxima Nova"/>
              <a:ea typeface="Proxima Nova"/>
              <a:cs typeface="Proxima Nova"/>
              <a:sym typeface="Proxima Nova"/>
            </a:endParaRPr>
          </a:p>
          <a:p>
            <a:pPr marL="0" lvl="0" indent="0" algn="l" rtl="0">
              <a:spcBef>
                <a:spcPts val="0"/>
              </a:spcBef>
              <a:spcAft>
                <a:spcPts val="0"/>
              </a:spcAft>
              <a:buNone/>
            </a:pPr>
            <a:endParaRPr sz="1500" dirty="0">
              <a:solidFill>
                <a:srgbClr val="00FF00"/>
              </a:solidFill>
              <a:latin typeface="Proxima Nova"/>
              <a:ea typeface="Proxima Nova"/>
              <a:cs typeface="Proxima Nova"/>
              <a:sym typeface="Proxima Nova"/>
            </a:endParaRPr>
          </a:p>
          <a:p>
            <a:pPr marL="0" lvl="0" indent="0" algn="l" rtl="0">
              <a:spcBef>
                <a:spcPts val="0"/>
              </a:spcBef>
              <a:spcAft>
                <a:spcPts val="0"/>
              </a:spcAft>
              <a:buNone/>
            </a:pPr>
            <a:r>
              <a:rPr lang="es-US" sz="1500" dirty="0">
                <a:solidFill>
                  <a:srgbClr val="FFFFFF"/>
                </a:solidFill>
                <a:latin typeface="Proxima Nova"/>
                <a:ea typeface="Proxima Nova"/>
                <a:cs typeface="Proxima Nova"/>
                <a:sym typeface="Proxima Nova"/>
              </a:rPr>
              <a:t>¿Está claro el corazón, o el propósito de la historia? </a:t>
            </a:r>
          </a:p>
          <a:p>
            <a:pPr marL="0" lvl="0" indent="0" algn="l" rtl="0">
              <a:spcBef>
                <a:spcPts val="0"/>
              </a:spcBef>
              <a:spcAft>
                <a:spcPts val="0"/>
              </a:spcAft>
              <a:buNone/>
            </a:pPr>
            <a:r>
              <a:rPr lang="es-US" sz="1500" dirty="0">
                <a:solidFill>
                  <a:srgbClr val="FFFFFF"/>
                </a:solidFill>
                <a:latin typeface="Proxima Nova"/>
                <a:ea typeface="Proxima Nova"/>
                <a:cs typeface="Proxima Nova"/>
                <a:sym typeface="Proxima Nova"/>
              </a:rPr>
              <a:t>¿Qué no necesitas para contar la historia? </a:t>
            </a:r>
          </a:p>
          <a:p>
            <a:pPr marL="0" lvl="0" indent="0" algn="l" rtl="0">
              <a:spcBef>
                <a:spcPts val="0"/>
              </a:spcBef>
              <a:spcAft>
                <a:spcPts val="0"/>
              </a:spcAft>
              <a:buNone/>
            </a:pPr>
            <a:r>
              <a:rPr lang="es-US" sz="1500" dirty="0">
                <a:solidFill>
                  <a:srgbClr val="FFFFFF"/>
                </a:solidFill>
                <a:latin typeface="Proxima Nova"/>
                <a:ea typeface="Proxima Nova"/>
                <a:cs typeface="Proxima Nova"/>
                <a:sym typeface="Proxima Nova"/>
              </a:rPr>
              <a:t>¿Qué podrías cambiar? ¿O añadir</a:t>
            </a:r>
            <a:r>
              <a:rPr lang="en" sz="1500" dirty="0">
                <a:solidFill>
                  <a:srgbClr val="FFFFFF"/>
                </a:solidFill>
                <a:latin typeface="Proxima Nova"/>
                <a:ea typeface="Proxima Nova"/>
                <a:cs typeface="Proxima Nova"/>
                <a:sym typeface="Proxima Nova"/>
              </a:rPr>
              <a:t>?  </a:t>
            </a:r>
            <a:endParaRPr sz="1500" dirty="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s-US" sz="1500" dirty="0">
                <a:solidFill>
                  <a:srgbClr val="FFFFFF"/>
                </a:solidFill>
                <a:latin typeface="Proxima Nova"/>
                <a:ea typeface="Proxima Nova"/>
                <a:cs typeface="Proxima Nova"/>
                <a:sym typeface="Proxima Nova"/>
              </a:rPr>
              <a:t>¿Están claro el principio, la mitad, y el fin? </a:t>
            </a:r>
            <a:endParaRPr sz="1500" dirty="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dirty="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dirty="0">
              <a:solidFill>
                <a:srgbClr val="FFFFFF"/>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62"/>
        <p:cNvGrpSpPr/>
        <p:nvPr/>
      </p:nvGrpSpPr>
      <p:grpSpPr>
        <a:xfrm>
          <a:off x="0" y="0"/>
          <a:ext cx="0" cy="0"/>
          <a:chOff x="0" y="0"/>
          <a:chExt cx="0" cy="0"/>
        </a:xfrm>
      </p:grpSpPr>
      <p:pic>
        <p:nvPicPr>
          <p:cNvPr id="363" name="Google Shape;363;p66" descr="pexels-trace-hudson-2801818.jpg"/>
          <p:cNvPicPr preferRelativeResize="0"/>
          <p:nvPr/>
        </p:nvPicPr>
        <p:blipFill rotWithShape="1">
          <a:blip r:embed="rId3">
            <a:alphaModFix amt="27000"/>
          </a:blip>
          <a:srcRect/>
          <a:stretch/>
        </p:blipFill>
        <p:spPr>
          <a:xfrm>
            <a:off x="-77967" y="-1564570"/>
            <a:ext cx="9299937" cy="11624922"/>
          </a:xfrm>
          <a:prstGeom prst="rect">
            <a:avLst/>
          </a:prstGeom>
          <a:noFill/>
          <a:ln>
            <a:noFill/>
          </a:ln>
        </p:spPr>
      </p:pic>
      <p:sp>
        <p:nvSpPr>
          <p:cNvPr id="364" name="Google Shape;364;p66"/>
          <p:cNvSpPr txBox="1"/>
          <p:nvPr/>
        </p:nvSpPr>
        <p:spPr>
          <a:xfrm>
            <a:off x="370211" y="805625"/>
            <a:ext cx="8303549" cy="3370123"/>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431800" lvl="0" algn="l" rtl="0">
              <a:lnSpc>
                <a:spcPct val="115000"/>
              </a:lnSpc>
              <a:spcBef>
                <a:spcPts val="0"/>
              </a:spcBef>
              <a:spcAft>
                <a:spcPts val="0"/>
              </a:spcAft>
              <a:buClr>
                <a:srgbClr val="FFFFFF"/>
              </a:buClr>
              <a:buSzPts val="1400"/>
            </a:pPr>
            <a:r>
              <a:rPr lang="es-US" sz="1500" dirty="0">
                <a:solidFill>
                  <a:srgbClr val="FFE599"/>
                </a:solidFill>
                <a:latin typeface="Proxima Nova"/>
                <a:ea typeface="Proxima Nova"/>
                <a:cs typeface="Proxima Nova"/>
                <a:sym typeface="Proxima Nova"/>
              </a:rPr>
              <a:t>•	Historias enfocadas en soluciones para ofrecer una vista más esperanzada del 	futuro y para ayudar a la audiencia a entender cómo pueden involucrarse.</a:t>
            </a:r>
          </a:p>
          <a:p>
            <a:pPr marL="431800" lvl="0" algn="l" rtl="0">
              <a:lnSpc>
                <a:spcPct val="115000"/>
              </a:lnSpc>
              <a:spcBef>
                <a:spcPts val="0"/>
              </a:spcBef>
              <a:spcAft>
                <a:spcPts val="0"/>
              </a:spcAft>
              <a:buClr>
                <a:srgbClr val="FFFFFF"/>
              </a:buClr>
              <a:buSzPts val="1400"/>
            </a:pPr>
            <a:r>
              <a:rPr lang="es-US" sz="1500" dirty="0">
                <a:solidFill>
                  <a:srgbClr val="FFE599"/>
                </a:solidFill>
                <a:latin typeface="Proxima Nova"/>
                <a:ea typeface="Proxima Nova"/>
                <a:cs typeface="Proxima Nova"/>
                <a:sym typeface="Proxima Nova"/>
              </a:rPr>
              <a:t>•	Contar historias a través de personajes para que la audiencia se vea en la 	historia y 	también se eduque en cómo el asunto les afecta. </a:t>
            </a:r>
          </a:p>
          <a:p>
            <a:pPr marL="431800" lvl="0" algn="l" rtl="0">
              <a:lnSpc>
                <a:spcPct val="115000"/>
              </a:lnSpc>
              <a:spcBef>
                <a:spcPts val="0"/>
              </a:spcBef>
              <a:spcAft>
                <a:spcPts val="0"/>
              </a:spcAft>
              <a:buClr>
                <a:srgbClr val="FFFFFF"/>
              </a:buClr>
              <a:buSzPts val="1400"/>
            </a:pPr>
            <a:r>
              <a:rPr lang="es-US" sz="1500" dirty="0">
                <a:solidFill>
                  <a:srgbClr val="FFE599"/>
                </a:solidFill>
                <a:latin typeface="Proxima Nova"/>
                <a:ea typeface="Proxima Nova"/>
                <a:cs typeface="Proxima Nova"/>
                <a:sym typeface="Proxima Nova"/>
              </a:rPr>
              <a:t>•	Priorizar el entretenimiento y trabajar hacia un filme sorprendente, inspirado, 	bello, emocional, musical, moderno, divertido, y más (algo que te gustaría ver a ti).</a:t>
            </a:r>
          </a:p>
          <a:p>
            <a:pPr marL="431800" lvl="0" algn="l" rtl="0">
              <a:lnSpc>
                <a:spcPct val="115000"/>
              </a:lnSpc>
              <a:spcBef>
                <a:spcPts val="0"/>
              </a:spcBef>
              <a:spcAft>
                <a:spcPts val="0"/>
              </a:spcAft>
              <a:buClr>
                <a:srgbClr val="FFFFFF"/>
              </a:buClr>
              <a:buSzPts val="1400"/>
            </a:pPr>
            <a:r>
              <a:rPr lang="es-US" sz="1500" dirty="0">
                <a:solidFill>
                  <a:srgbClr val="FFE599"/>
                </a:solidFill>
                <a:latin typeface="Proxima Nova"/>
                <a:ea typeface="Proxima Nova"/>
                <a:cs typeface="Proxima Nova"/>
                <a:sym typeface="Proxima Nova"/>
              </a:rPr>
              <a:t>•	Dejar en las personas un sentimiento sobre las nuevas acciones que pueden tomar en 	sus vidas. </a:t>
            </a:r>
          </a:p>
          <a:p>
            <a:pPr marL="431800" lvl="0" algn="l" rtl="0">
              <a:lnSpc>
                <a:spcPct val="115000"/>
              </a:lnSpc>
              <a:spcBef>
                <a:spcPts val="0"/>
              </a:spcBef>
              <a:spcAft>
                <a:spcPts val="0"/>
              </a:spcAft>
              <a:buClr>
                <a:srgbClr val="FFFFFF"/>
              </a:buClr>
              <a:buSzPts val="1400"/>
            </a:pPr>
            <a:r>
              <a:rPr lang="es-US" sz="1500" dirty="0">
                <a:solidFill>
                  <a:srgbClr val="FFE599"/>
                </a:solidFill>
                <a:latin typeface="Proxima Nova"/>
                <a:ea typeface="Proxima Nova"/>
                <a:cs typeface="Proxima Nova"/>
                <a:sym typeface="Proxima Nova"/>
              </a:rPr>
              <a:t>•	Crear historias imparciales, o sea, que la historia no se alinea con una ideología 	política, pero si con los valores universales.</a:t>
            </a:r>
          </a:p>
          <a:p>
            <a:pPr marL="431800" lvl="0" algn="l" rtl="0">
              <a:lnSpc>
                <a:spcPct val="115000"/>
              </a:lnSpc>
              <a:spcBef>
                <a:spcPts val="0"/>
              </a:spcBef>
              <a:spcAft>
                <a:spcPts val="0"/>
              </a:spcAft>
              <a:buClr>
                <a:srgbClr val="FFFFFF"/>
              </a:buClr>
              <a:buSzPts val="1400"/>
            </a:pPr>
            <a:r>
              <a:rPr lang="es-US" sz="1500" dirty="0">
                <a:solidFill>
                  <a:srgbClr val="FFE599"/>
                </a:solidFill>
                <a:latin typeface="Proxima Nova"/>
                <a:ea typeface="Proxima Nova"/>
                <a:cs typeface="Proxima Nova"/>
                <a:sym typeface="Proxima Nova"/>
              </a:rPr>
              <a:t>•	Exhibir historias poco probables para que todas las audiencias, aun las que no se 	identifican como ambientalistas, se vean como parte de la historia y de la solución. </a:t>
            </a:r>
            <a:endParaRPr b="1" dirty="0">
              <a:solidFill>
                <a:srgbClr val="FFFFFF"/>
              </a:solidFill>
              <a:latin typeface="Proxima Nova"/>
              <a:ea typeface="Proxima Nova"/>
              <a:cs typeface="Proxima Nova"/>
              <a:sym typeface="Proxima Nova"/>
            </a:endParaRPr>
          </a:p>
        </p:txBody>
      </p:sp>
      <p:sp>
        <p:nvSpPr>
          <p:cNvPr id="365" name="Google Shape;365;p66"/>
          <p:cNvSpPr txBox="1"/>
          <p:nvPr/>
        </p:nvSpPr>
        <p:spPr>
          <a:xfrm>
            <a:off x="540577" y="374768"/>
            <a:ext cx="830355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US" sz="1600" dirty="0">
                <a:solidFill>
                  <a:srgbClr val="FFFFFF"/>
                </a:solidFill>
                <a:latin typeface="Proxima Nova"/>
                <a:ea typeface="Proxima Nova"/>
                <a:cs typeface="Proxima Nova"/>
                <a:sym typeface="Proxima Nova"/>
              </a:rPr>
              <a:t>Algunos elementos fundamentales para el trabajo de contar historias del Redford Center </a:t>
            </a:r>
            <a:r>
              <a:rPr lang="en" sz="1600" dirty="0">
                <a:solidFill>
                  <a:srgbClr val="FFFFFF"/>
                </a:solidFill>
                <a:latin typeface="Proxima Nova"/>
                <a:ea typeface="Proxima Nova"/>
                <a:cs typeface="Proxima Nova"/>
                <a:sym typeface="Proxima Nova"/>
              </a:rPr>
              <a:t>:</a:t>
            </a:r>
            <a:endParaRPr sz="1700" dirty="0">
              <a:solidFill>
                <a:srgbClr val="FFFFFF"/>
              </a:solidFill>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9"/>
        <p:cNvGrpSpPr/>
        <p:nvPr/>
      </p:nvGrpSpPr>
      <p:grpSpPr>
        <a:xfrm>
          <a:off x="0" y="0"/>
          <a:ext cx="0" cy="0"/>
          <a:chOff x="0" y="0"/>
          <a:chExt cx="0" cy="0"/>
        </a:xfrm>
      </p:grpSpPr>
      <p:pic>
        <p:nvPicPr>
          <p:cNvPr id="200" name="Google Shape;200;p50"/>
          <p:cNvPicPr preferRelativeResize="0"/>
          <p:nvPr/>
        </p:nvPicPr>
        <p:blipFill>
          <a:blip r:embed="rId3">
            <a:alphaModFix amt="70000"/>
          </a:blip>
          <a:stretch>
            <a:fillRect/>
          </a:stretch>
        </p:blipFill>
        <p:spPr>
          <a:xfrm>
            <a:off x="-152400" y="-209225"/>
            <a:ext cx="9308798" cy="6098321"/>
          </a:xfrm>
          <a:prstGeom prst="rect">
            <a:avLst/>
          </a:prstGeom>
          <a:noFill/>
          <a:ln>
            <a:noFill/>
          </a:ln>
        </p:spPr>
      </p:pic>
      <p:sp>
        <p:nvSpPr>
          <p:cNvPr id="201" name="Google Shape;201;p50"/>
          <p:cNvSpPr txBox="1"/>
          <p:nvPr/>
        </p:nvSpPr>
        <p:spPr>
          <a:xfrm>
            <a:off x="239975" y="2828025"/>
            <a:ext cx="8722500" cy="1097700"/>
          </a:xfrm>
          <a:prstGeom prst="rect">
            <a:avLst/>
          </a:prstGeom>
          <a:noFill/>
          <a:ln>
            <a:noFill/>
          </a:ln>
          <a:effectLst>
            <a:outerShdw blurRad="128588"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US" sz="2400" b="1" dirty="0">
                <a:solidFill>
                  <a:srgbClr val="FFFFFF"/>
                </a:solidFill>
                <a:latin typeface="Proxima Nova"/>
                <a:ea typeface="Proxima Nova"/>
                <a:cs typeface="Proxima Nova"/>
                <a:sym typeface="Proxima Nova"/>
              </a:rPr>
              <a:t>El Desafío de Historias del Redford Center</a:t>
            </a:r>
            <a:endParaRPr sz="2400" dirty="0">
              <a:solidFill>
                <a:srgbClr val="FFFFFF"/>
              </a:solidFill>
              <a:latin typeface="Proxima Nova"/>
              <a:ea typeface="Proxima Nova"/>
              <a:cs typeface="Proxima Nova"/>
              <a:sym typeface="Proxima Nova"/>
            </a:endParaRPr>
          </a:p>
        </p:txBody>
      </p:sp>
      <p:sp>
        <p:nvSpPr>
          <p:cNvPr id="202" name="Google Shape;202;p50"/>
          <p:cNvSpPr txBox="1"/>
          <p:nvPr/>
        </p:nvSpPr>
        <p:spPr>
          <a:xfrm>
            <a:off x="3262650" y="1459025"/>
            <a:ext cx="2923500" cy="777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s-US" sz="2500" b="1" dirty="0">
                <a:solidFill>
                  <a:srgbClr val="FFFFFF"/>
                </a:solidFill>
                <a:latin typeface="Proxima Nova"/>
                <a:ea typeface="Proxima Nova"/>
                <a:cs typeface="Proxima Nova"/>
                <a:sym typeface="Proxima Nova"/>
              </a:rPr>
              <a:t>capítulo</a:t>
            </a:r>
            <a:r>
              <a:rPr lang="es-US" sz="2500" dirty="0">
                <a:solidFill>
                  <a:srgbClr val="FFFFFF"/>
                </a:solidFill>
                <a:latin typeface="Proxima Nova"/>
                <a:ea typeface="Proxima Nova"/>
                <a:cs typeface="Proxima Nova"/>
                <a:sym typeface="Proxima Nova"/>
              </a:rPr>
              <a:t> </a:t>
            </a:r>
            <a:r>
              <a:rPr lang="en" sz="2500" b="1" dirty="0">
                <a:solidFill>
                  <a:srgbClr val="FFFFFF"/>
                </a:solidFill>
                <a:latin typeface="Proxima Nova"/>
                <a:ea typeface="Proxima Nova"/>
                <a:cs typeface="Proxima Nova"/>
                <a:sym typeface="Proxima Nova"/>
              </a:rPr>
              <a:t>10</a:t>
            </a:r>
            <a:endParaRPr sz="2500" b="1" dirty="0">
              <a:solidFill>
                <a:srgbClr val="FFFFFF"/>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6"/>
        <p:cNvGrpSpPr/>
        <p:nvPr/>
      </p:nvGrpSpPr>
      <p:grpSpPr>
        <a:xfrm>
          <a:off x="0" y="0"/>
          <a:ext cx="0" cy="0"/>
          <a:chOff x="0" y="0"/>
          <a:chExt cx="0" cy="0"/>
        </a:xfrm>
      </p:grpSpPr>
      <p:pic>
        <p:nvPicPr>
          <p:cNvPr id="207" name="Google Shape;207;p51"/>
          <p:cNvPicPr preferRelativeResize="0"/>
          <p:nvPr/>
        </p:nvPicPr>
        <p:blipFill>
          <a:blip r:embed="rId3">
            <a:alphaModFix amt="41000"/>
          </a:blip>
          <a:stretch>
            <a:fillRect/>
          </a:stretch>
        </p:blipFill>
        <p:spPr>
          <a:xfrm>
            <a:off x="-906301" y="-1878450"/>
            <a:ext cx="10532920" cy="7021947"/>
          </a:xfrm>
          <a:prstGeom prst="rect">
            <a:avLst/>
          </a:prstGeom>
          <a:noFill/>
          <a:ln>
            <a:noFill/>
          </a:ln>
        </p:spPr>
      </p:pic>
      <p:sp>
        <p:nvSpPr>
          <p:cNvPr id="208" name="Google Shape;208;p51"/>
          <p:cNvSpPr txBox="1"/>
          <p:nvPr/>
        </p:nvSpPr>
        <p:spPr>
          <a:xfrm>
            <a:off x="1121750" y="2819100"/>
            <a:ext cx="7385700" cy="1460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s-US" sz="1500" dirty="0">
                <a:solidFill>
                  <a:srgbClr val="FFFFFF"/>
                </a:solidFill>
                <a:latin typeface="Proxima Nova"/>
                <a:ea typeface="Proxima Nova"/>
                <a:cs typeface="Proxima Nova"/>
                <a:sym typeface="Proxima Nova"/>
              </a:rPr>
              <a:t>“La urgencia del cambio climático y muchos de los desafíos del medioambiente que enfrentamos nos exigen que saturemos nuestra cultura con historias que inspiran acción… Las próximas décadas serán críticas en términos de minimizar el impacto del cambio climático, así que es particularmente importante apoyar y promover </a:t>
            </a:r>
            <a:r>
              <a:rPr lang="es-US" sz="1500" b="1" dirty="0">
                <a:solidFill>
                  <a:srgbClr val="FF0000"/>
                </a:solidFill>
                <a:latin typeface="Proxima Nova"/>
                <a:ea typeface="Proxima Nova"/>
                <a:cs typeface="Proxima Nova"/>
                <a:sym typeface="Proxima Nova"/>
              </a:rPr>
              <a:t>las voces de nuestros jóvenes</a:t>
            </a:r>
            <a:r>
              <a:rPr lang="es-US" sz="1500" dirty="0">
                <a:solidFill>
                  <a:srgbClr val="FFFFFF"/>
                </a:solidFill>
                <a:latin typeface="Proxima Nova"/>
                <a:ea typeface="Proxima Nova"/>
                <a:cs typeface="Proxima Nova"/>
                <a:sym typeface="Proxima Nova"/>
              </a:rPr>
              <a:t>.” </a:t>
            </a:r>
            <a:endParaRPr dirty="0">
              <a:solidFill>
                <a:srgbClr val="FFFFFF"/>
              </a:solidFill>
              <a:latin typeface="Proxima Nova"/>
              <a:ea typeface="Proxima Nova"/>
              <a:cs typeface="Proxima Nova"/>
              <a:sym typeface="Proxima Nova"/>
            </a:endParaRPr>
          </a:p>
        </p:txBody>
      </p:sp>
      <p:sp>
        <p:nvSpPr>
          <p:cNvPr id="209" name="Google Shape;209;p51"/>
          <p:cNvSpPr txBox="1"/>
          <p:nvPr/>
        </p:nvSpPr>
        <p:spPr>
          <a:xfrm>
            <a:off x="5595550" y="3952725"/>
            <a:ext cx="3157200" cy="574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dirty="0">
                <a:solidFill>
                  <a:srgbClr val="FFFFFF"/>
                </a:solidFill>
                <a:latin typeface="Proxima Nova"/>
                <a:ea typeface="Proxima Nova"/>
                <a:cs typeface="Proxima Nova"/>
                <a:sym typeface="Proxima Nova"/>
              </a:rPr>
              <a:t>– </a:t>
            </a:r>
            <a:r>
              <a:rPr lang="en" b="1" dirty="0">
                <a:solidFill>
                  <a:srgbClr val="FFFFFF"/>
                </a:solidFill>
                <a:latin typeface="Proxima Nova"/>
                <a:ea typeface="Proxima Nova"/>
                <a:cs typeface="Proxima Nova"/>
                <a:sym typeface="Proxima Nova"/>
              </a:rPr>
              <a:t>JAMES REDFORD</a:t>
            </a:r>
            <a:endParaRPr b="1" dirty="0">
              <a:solidFill>
                <a:srgbClr val="FFFFFF"/>
              </a:solidFill>
              <a:latin typeface="Proxima Nova"/>
              <a:ea typeface="Proxima Nova"/>
              <a:cs typeface="Proxima Nova"/>
              <a:sym typeface="Proxima Nova"/>
            </a:endParaRPr>
          </a:p>
          <a:p>
            <a:pPr marL="0" lvl="0" indent="0" algn="l" rtl="0">
              <a:spcBef>
                <a:spcPts val="0"/>
              </a:spcBef>
              <a:spcAft>
                <a:spcPts val="0"/>
              </a:spcAft>
              <a:buClr>
                <a:srgbClr val="000000"/>
              </a:buClr>
              <a:buSzPts val="1100"/>
              <a:buFont typeface="Arial"/>
              <a:buNone/>
            </a:pPr>
            <a:r>
              <a:rPr lang="en" b="1" dirty="0">
                <a:solidFill>
                  <a:srgbClr val="FFFFFF"/>
                </a:solidFill>
                <a:latin typeface="Proxima Nova"/>
                <a:ea typeface="Proxima Nova"/>
                <a:cs typeface="Proxima Nova"/>
                <a:sym typeface="Proxima Nova"/>
              </a:rPr>
              <a:t>   </a:t>
            </a:r>
            <a:r>
              <a:rPr lang="en" dirty="0">
                <a:solidFill>
                  <a:srgbClr val="FFFFFF"/>
                </a:solidFill>
                <a:latin typeface="Proxima Nova"/>
                <a:ea typeface="Proxima Nova"/>
                <a:cs typeface="Proxima Nova"/>
                <a:sym typeface="Proxima Nova"/>
              </a:rPr>
              <a:t>Co-Fundador, El Redford Center</a:t>
            </a:r>
            <a:endParaRPr dirty="0">
              <a:solidFill>
                <a:srgbClr val="FFFFFF"/>
              </a:solidFill>
              <a:latin typeface="Proxima Nova"/>
              <a:ea typeface="Proxima Nova"/>
              <a:cs typeface="Proxima Nova"/>
              <a:sym typeface="Proxima Nova"/>
            </a:endParaRPr>
          </a:p>
          <a:p>
            <a:pPr marL="0" lvl="0" indent="0" algn="r" rtl="0">
              <a:spcBef>
                <a:spcPts val="0"/>
              </a:spcBef>
              <a:spcAft>
                <a:spcPts val="0"/>
              </a:spcAft>
              <a:buNone/>
            </a:pPr>
            <a:endParaRPr dirty="0"/>
          </a:p>
        </p:txBody>
      </p:sp>
      <p:pic>
        <p:nvPicPr>
          <p:cNvPr id="210" name="Google Shape;210;p51"/>
          <p:cNvPicPr preferRelativeResize="0"/>
          <p:nvPr/>
        </p:nvPicPr>
        <p:blipFill rotWithShape="1">
          <a:blip r:embed="rId4">
            <a:alphaModFix/>
          </a:blip>
          <a:srcRect r="26691"/>
          <a:stretch/>
        </p:blipFill>
        <p:spPr>
          <a:xfrm>
            <a:off x="4572000" y="257975"/>
            <a:ext cx="2588400" cy="2354400"/>
          </a:xfrm>
          <a:prstGeom prst="ellipse">
            <a:avLst/>
          </a:prstGeom>
          <a:noFill/>
          <a:ln>
            <a:noFill/>
          </a:ln>
          <a:effectLst>
            <a:outerShdw blurRad="57150" dist="19050" dir="5400000" algn="bl" rotWithShape="0">
              <a:srgbClr val="000000">
                <a:alpha val="50000"/>
              </a:srgbClr>
            </a:outerShdw>
          </a:effectLst>
        </p:spPr>
      </p:pic>
      <p:pic>
        <p:nvPicPr>
          <p:cNvPr id="211" name="Google Shape;211;p51"/>
          <p:cNvPicPr preferRelativeResize="0"/>
          <p:nvPr/>
        </p:nvPicPr>
        <p:blipFill>
          <a:blip r:embed="rId5">
            <a:alphaModFix/>
          </a:blip>
          <a:stretch>
            <a:fillRect/>
          </a:stretch>
        </p:blipFill>
        <p:spPr>
          <a:xfrm>
            <a:off x="152400" y="1971575"/>
            <a:ext cx="8839201" cy="960421"/>
          </a:xfrm>
          <a:prstGeom prst="rect">
            <a:avLst/>
          </a:prstGeom>
          <a:noFill/>
          <a:ln>
            <a:noFill/>
          </a:ln>
        </p:spPr>
      </p:pic>
      <p:grpSp>
        <p:nvGrpSpPr>
          <p:cNvPr id="212" name="Google Shape;212;p51"/>
          <p:cNvGrpSpPr/>
          <p:nvPr/>
        </p:nvGrpSpPr>
        <p:grpSpPr>
          <a:xfrm>
            <a:off x="4334135" y="4300538"/>
            <a:ext cx="475763" cy="475763"/>
            <a:chOff x="0" y="0"/>
            <a:chExt cx="1268700" cy="1268700"/>
          </a:xfrm>
        </p:grpSpPr>
        <p:sp>
          <p:nvSpPr>
            <p:cNvPr id="213" name="Google Shape;213;p51"/>
            <p:cNvSpPr/>
            <p:nvPr/>
          </p:nvSpPr>
          <p:spPr>
            <a:xfrm>
              <a:off x="0" y="0"/>
              <a:ext cx="1268700" cy="1268700"/>
            </a:xfrm>
            <a:prstGeom prst="ellipse">
              <a:avLst/>
            </a:prstGeom>
            <a:noFill/>
            <a:ln w="63500" cap="flat" cmpd="sng">
              <a:solidFill>
                <a:srgbClr val="FFFFFF"/>
              </a:solidFill>
              <a:prstDash val="solid"/>
              <a:miter lim="400000"/>
              <a:headEnd type="none" w="sm" len="sm"/>
              <a:tailEnd type="none" w="sm" len="sm"/>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14" name="Google Shape;214;p51"/>
            <p:cNvSpPr/>
            <p:nvPr/>
          </p:nvSpPr>
          <p:spPr>
            <a:xfrm>
              <a:off x="190460" y="190460"/>
              <a:ext cx="887700" cy="887700"/>
            </a:xfrm>
            <a:prstGeom prst="ellipse">
              <a:avLst/>
            </a:prstGeom>
            <a:solidFill>
              <a:srgbClr val="B21600"/>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8"/>
        <p:cNvGrpSpPr/>
        <p:nvPr/>
      </p:nvGrpSpPr>
      <p:grpSpPr>
        <a:xfrm>
          <a:off x="0" y="0"/>
          <a:ext cx="0" cy="0"/>
          <a:chOff x="0" y="0"/>
          <a:chExt cx="0" cy="0"/>
        </a:xfrm>
      </p:grpSpPr>
      <p:pic>
        <p:nvPicPr>
          <p:cNvPr id="219" name="Google Shape;219;p52"/>
          <p:cNvPicPr preferRelativeResize="0"/>
          <p:nvPr/>
        </p:nvPicPr>
        <p:blipFill>
          <a:blip r:embed="rId3">
            <a:alphaModFix amt="25000"/>
          </a:blip>
          <a:stretch>
            <a:fillRect/>
          </a:stretch>
        </p:blipFill>
        <p:spPr>
          <a:xfrm>
            <a:off x="-47078" y="-345700"/>
            <a:ext cx="9191070" cy="6132748"/>
          </a:xfrm>
          <a:prstGeom prst="rect">
            <a:avLst/>
          </a:prstGeom>
          <a:noFill/>
          <a:ln>
            <a:noFill/>
          </a:ln>
        </p:spPr>
      </p:pic>
      <p:sp>
        <p:nvSpPr>
          <p:cNvPr id="220" name="Google Shape;220;p52"/>
          <p:cNvSpPr txBox="1"/>
          <p:nvPr/>
        </p:nvSpPr>
        <p:spPr>
          <a:xfrm>
            <a:off x="474562" y="1076400"/>
            <a:ext cx="7760438" cy="226212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US" sz="1500" dirty="0">
                <a:solidFill>
                  <a:srgbClr val="FFFFFF"/>
                </a:solidFill>
                <a:latin typeface="Proxima Nova"/>
                <a:ea typeface="Proxima Nova"/>
                <a:cs typeface="Proxima Nova"/>
                <a:sym typeface="Proxima Nova"/>
              </a:rPr>
              <a:t>Háblenles a los jóvenes en un lenguaje que ellos usen. </a:t>
            </a:r>
          </a:p>
          <a:p>
            <a:pPr marL="0" lvl="0" indent="0" algn="l" rtl="0">
              <a:spcBef>
                <a:spcPts val="0"/>
              </a:spcBef>
              <a:spcAft>
                <a:spcPts val="0"/>
              </a:spcAft>
              <a:buNone/>
            </a:pPr>
            <a:r>
              <a:rPr lang="es-US" sz="1500" dirty="0">
                <a:solidFill>
                  <a:srgbClr val="FFFFFF"/>
                </a:solidFill>
                <a:latin typeface="Proxima Nova"/>
                <a:ea typeface="Proxima Nova"/>
                <a:cs typeface="Proxima Nova"/>
                <a:sym typeface="Proxima Nova"/>
              </a:rPr>
              <a:t>Denles </a:t>
            </a:r>
            <a:r>
              <a:rPr lang="es-US" sz="1500" b="1" dirty="0">
                <a:solidFill>
                  <a:srgbClr val="FFFFFF"/>
                </a:solidFill>
                <a:latin typeface="Proxima Nova"/>
                <a:ea typeface="Proxima Nova"/>
                <a:cs typeface="Proxima Nova"/>
                <a:sym typeface="Proxima Nova"/>
              </a:rPr>
              <a:t>plataformas y espacios </a:t>
            </a:r>
            <a:r>
              <a:rPr lang="es-US" sz="1500" dirty="0">
                <a:solidFill>
                  <a:srgbClr val="FFFFFF"/>
                </a:solidFill>
                <a:latin typeface="Proxima Nova"/>
                <a:ea typeface="Proxima Nova"/>
                <a:cs typeface="Proxima Nova"/>
                <a:sym typeface="Proxima Nova"/>
              </a:rPr>
              <a:t>para que cuenten historias que signifiquen algo para ellos. </a:t>
            </a:r>
          </a:p>
          <a:p>
            <a:pPr marL="0" lvl="0" indent="0" algn="l" rtl="0">
              <a:spcBef>
                <a:spcPts val="0"/>
              </a:spcBef>
              <a:spcAft>
                <a:spcPts val="0"/>
              </a:spcAft>
              <a:buNone/>
            </a:pPr>
            <a:r>
              <a:rPr lang="es-US" sz="1500" dirty="0">
                <a:solidFill>
                  <a:srgbClr val="FFFFFF"/>
                </a:solidFill>
                <a:latin typeface="Proxima Nova"/>
                <a:ea typeface="Proxima Nova"/>
                <a:cs typeface="Proxima Nova"/>
                <a:sym typeface="Proxima Nova"/>
              </a:rPr>
              <a:t>Las personas con las que he trabajado en los últimos años, a quienes admiro, </a:t>
            </a:r>
          </a:p>
          <a:p>
            <a:pPr marL="0" lvl="0" indent="0" algn="l" rtl="0">
              <a:spcBef>
                <a:spcPts val="0"/>
              </a:spcBef>
              <a:spcAft>
                <a:spcPts val="0"/>
              </a:spcAft>
              <a:buNone/>
            </a:pPr>
            <a:r>
              <a:rPr lang="es-US" sz="1500" dirty="0">
                <a:solidFill>
                  <a:srgbClr val="FFFFFF"/>
                </a:solidFill>
                <a:latin typeface="Proxima Nova"/>
                <a:ea typeface="Proxima Nova"/>
                <a:cs typeface="Proxima Nova"/>
                <a:sym typeface="Proxima Nova"/>
              </a:rPr>
              <a:t>tienen un gran respeto por el potencial en integrar estas tecnologías…</a:t>
            </a:r>
          </a:p>
          <a:p>
            <a:pPr marL="0" lvl="0" indent="0" algn="l" rtl="0">
              <a:spcBef>
                <a:spcPts val="0"/>
              </a:spcBef>
              <a:spcAft>
                <a:spcPts val="0"/>
              </a:spcAft>
              <a:buNone/>
            </a:pPr>
            <a:endParaRPr sz="1500" b="1" dirty="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s-US" sz="1500" b="1" dirty="0">
                <a:solidFill>
                  <a:srgbClr val="FFFFFF"/>
                </a:solidFill>
                <a:latin typeface="Proxima Nova"/>
                <a:ea typeface="Proxima Nova"/>
                <a:cs typeface="Proxima Nova"/>
                <a:sym typeface="Proxima Nova"/>
              </a:rPr>
              <a:t>Cómo vemos el mundo es como contamos nuestra historia. </a:t>
            </a:r>
          </a:p>
          <a:p>
            <a:pPr marL="0" lvl="0" indent="0" algn="l" rtl="0">
              <a:spcBef>
                <a:spcPts val="0"/>
              </a:spcBef>
              <a:spcAft>
                <a:spcPts val="0"/>
              </a:spcAft>
              <a:buNone/>
            </a:pPr>
            <a:r>
              <a:rPr lang="es-US" sz="1500" dirty="0">
                <a:solidFill>
                  <a:srgbClr val="FFFFFF"/>
                </a:solidFill>
                <a:latin typeface="Proxima Nova"/>
                <a:ea typeface="Proxima Nova"/>
                <a:cs typeface="Proxima Nova"/>
                <a:sym typeface="Proxima Nova"/>
              </a:rPr>
              <a:t>Yo quiero que mi vida sea devota a la manera en que las personas ven sus vidas como ricas y valoradas, y como una pare integral de la historia de la humanidad. </a:t>
            </a:r>
          </a:p>
          <a:p>
            <a:pPr marL="0" lvl="0" indent="0" algn="l" rtl="0">
              <a:spcBef>
                <a:spcPts val="0"/>
              </a:spcBef>
              <a:spcAft>
                <a:spcPts val="0"/>
              </a:spcAft>
              <a:buNone/>
            </a:pPr>
            <a:r>
              <a:rPr lang="es-US" sz="1500" dirty="0">
                <a:solidFill>
                  <a:srgbClr val="FFFFFF"/>
                </a:solidFill>
                <a:latin typeface="Proxima Nova"/>
                <a:ea typeface="Proxima Nova"/>
                <a:cs typeface="Proxima Nova"/>
                <a:sym typeface="Proxima Nova"/>
              </a:rPr>
              <a:t>	Si falta una historia,</a:t>
            </a:r>
            <a:r>
              <a:rPr lang="es-US" sz="1500" b="1" dirty="0">
                <a:solidFill>
                  <a:srgbClr val="FFFFFF"/>
                </a:solidFill>
                <a:latin typeface="Proxima Nova"/>
                <a:ea typeface="Proxima Nova"/>
                <a:cs typeface="Proxima Nova"/>
                <a:sym typeface="Proxima Nova"/>
              </a:rPr>
              <a:t> </a:t>
            </a:r>
            <a:r>
              <a:rPr lang="es-US" sz="1500" b="1" dirty="0">
                <a:solidFill>
                  <a:srgbClr val="FFC000"/>
                </a:solidFill>
                <a:latin typeface="Proxima Nova"/>
                <a:ea typeface="Proxima Nova"/>
                <a:cs typeface="Proxima Nova"/>
                <a:sym typeface="Proxima Nova"/>
              </a:rPr>
              <a:t>el tapiz está incompleto. </a:t>
            </a:r>
          </a:p>
        </p:txBody>
      </p:sp>
      <p:sp>
        <p:nvSpPr>
          <p:cNvPr id="221" name="Google Shape;221;p52"/>
          <p:cNvSpPr txBox="1"/>
          <p:nvPr/>
        </p:nvSpPr>
        <p:spPr>
          <a:xfrm>
            <a:off x="2743200" y="3518300"/>
            <a:ext cx="4580575" cy="821733"/>
          </a:xfrm>
          <a:prstGeom prst="rect">
            <a:avLst/>
          </a:prstGeom>
          <a:noFill/>
          <a:ln>
            <a:noFill/>
          </a:ln>
        </p:spPr>
        <p:txBody>
          <a:bodyPr spcFirstLastPara="1" wrap="square" lIns="91425" tIns="91425" rIns="91425" bIns="91425" anchor="t" anchorCtr="0">
            <a:spAutoFit/>
          </a:bodyPr>
          <a:lstStyle/>
          <a:p>
            <a:pPr marL="0" lvl="0" indent="457200" algn="r" rtl="0">
              <a:lnSpc>
                <a:spcPct val="115000"/>
              </a:lnSpc>
              <a:spcBef>
                <a:spcPts val="0"/>
              </a:spcBef>
              <a:spcAft>
                <a:spcPts val="0"/>
              </a:spcAft>
              <a:buNone/>
            </a:pPr>
            <a:r>
              <a:rPr lang="en" sz="1200" dirty="0">
                <a:solidFill>
                  <a:srgbClr val="FFFFFF"/>
                </a:solidFill>
                <a:latin typeface="Proxima Nova"/>
                <a:ea typeface="Proxima Nova"/>
                <a:cs typeface="Proxima Nova"/>
                <a:sym typeface="Proxima Nova"/>
              </a:rPr>
              <a:t>—</a:t>
            </a:r>
            <a:r>
              <a:rPr lang="en" sz="1200" b="1" dirty="0">
                <a:solidFill>
                  <a:srgbClr val="FFFFFF"/>
                </a:solidFill>
                <a:latin typeface="Proxima Nova"/>
                <a:ea typeface="Proxima Nova"/>
                <a:cs typeface="Proxima Nova"/>
                <a:sym typeface="Proxima Nova"/>
              </a:rPr>
              <a:t>Dra. Elizabeth Lindsey </a:t>
            </a:r>
            <a:endParaRPr sz="1200" dirty="0">
              <a:solidFill>
                <a:srgbClr val="FFFFFF"/>
              </a:solidFill>
              <a:latin typeface="Proxima Nova"/>
              <a:ea typeface="Proxima Nova"/>
              <a:cs typeface="Proxima Nova"/>
              <a:sym typeface="Proxima Nova"/>
            </a:endParaRPr>
          </a:p>
          <a:p>
            <a:pPr marL="457200" lvl="0" indent="457200" algn="r" rtl="0">
              <a:lnSpc>
                <a:spcPct val="115000"/>
              </a:lnSpc>
              <a:spcBef>
                <a:spcPts val="0"/>
              </a:spcBef>
              <a:spcAft>
                <a:spcPts val="0"/>
              </a:spcAft>
              <a:buNone/>
            </a:pPr>
            <a:r>
              <a:rPr lang="es-US" sz="1200" u="sng" dirty="0">
                <a:solidFill>
                  <a:srgbClr val="FFFFFF"/>
                </a:solidFill>
                <a:latin typeface="Proxima Nova"/>
                <a:ea typeface="Proxima Nova"/>
                <a:cs typeface="Proxima Nova"/>
                <a:sym typeface="Proxima Nova"/>
              </a:rPr>
              <a:t>Antropóloga Cultural</a:t>
            </a:r>
          </a:p>
          <a:p>
            <a:pPr marL="457200" lvl="0" indent="457200" algn="r" rtl="0">
              <a:lnSpc>
                <a:spcPct val="115000"/>
              </a:lnSpc>
              <a:spcBef>
                <a:spcPts val="0"/>
              </a:spcBef>
              <a:spcAft>
                <a:spcPts val="0"/>
              </a:spcAft>
              <a:buNone/>
            </a:pPr>
            <a:r>
              <a:rPr lang="es-US" sz="1200" dirty="0">
                <a:solidFill>
                  <a:srgbClr val="FFFFFF"/>
                </a:solidFill>
                <a:latin typeface="Proxima Nova"/>
                <a:ea typeface="Proxima Nova"/>
                <a:cs typeface="Proxima Nova"/>
                <a:sym typeface="Proxima Nova"/>
              </a:rPr>
              <a:t>Primera mujer Exploradora de </a:t>
            </a:r>
            <a:r>
              <a:rPr lang="es-US" sz="1200" dirty="0" err="1">
                <a:solidFill>
                  <a:srgbClr val="FFFFFF"/>
                </a:solidFill>
                <a:latin typeface="Proxima Nova"/>
                <a:ea typeface="Proxima Nova"/>
                <a:cs typeface="Proxima Nova"/>
                <a:sym typeface="Proxima Nova"/>
              </a:rPr>
              <a:t>National</a:t>
            </a:r>
            <a:r>
              <a:rPr lang="es-US" sz="1200" dirty="0">
                <a:solidFill>
                  <a:srgbClr val="FFFFFF"/>
                </a:solidFill>
                <a:latin typeface="Proxima Nova"/>
                <a:ea typeface="Proxima Nova"/>
                <a:cs typeface="Proxima Nova"/>
                <a:sym typeface="Proxima Nova"/>
              </a:rPr>
              <a:t> </a:t>
            </a:r>
            <a:r>
              <a:rPr lang="es-US" sz="1200" dirty="0" err="1">
                <a:solidFill>
                  <a:srgbClr val="FFFFFF"/>
                </a:solidFill>
                <a:latin typeface="Proxima Nova"/>
                <a:ea typeface="Proxima Nova"/>
                <a:cs typeface="Proxima Nova"/>
                <a:sym typeface="Proxima Nova"/>
              </a:rPr>
              <a:t>Geographic</a:t>
            </a:r>
            <a:endParaRPr sz="1500" dirty="0">
              <a:latin typeface="Helvetica Neue"/>
              <a:ea typeface="Helvetica Neue"/>
              <a:cs typeface="Helvetica Neue"/>
              <a:sym typeface="Helvetica Neue"/>
            </a:endParaRPr>
          </a:p>
        </p:txBody>
      </p:sp>
      <p:pic>
        <p:nvPicPr>
          <p:cNvPr id="5" name="Google Shape;264;p55" descr="Ds10lV4YkI3ofk2VcpSQjYFilcC38EeQvAl8BoSxejuskNbLoKVpZFLha_1OkiDoBruY1J27zK95Qf9uiU_Hil9yUdj9HObqpvlcMHqc4wfnzjCKom2dD0-iuOZsaHtRlLEebbOnfNc.png">
            <a:hlinkClick r:id="rId4"/>
            <a:extLst>
              <a:ext uri="{FF2B5EF4-FFF2-40B4-BE49-F238E27FC236}">
                <a16:creationId xmlns:a16="http://schemas.microsoft.com/office/drawing/2014/main" id="{87DFF7CA-74E1-B64B-8059-A7B26E50AD43}"/>
              </a:ext>
            </a:extLst>
          </p:cNvPr>
          <p:cNvPicPr preferRelativeResize="0"/>
          <p:nvPr/>
        </p:nvPicPr>
        <p:blipFill rotWithShape="1">
          <a:blip r:embed="rId5">
            <a:alphaModFix/>
          </a:blip>
          <a:srcRect/>
          <a:stretch/>
        </p:blipFill>
        <p:spPr>
          <a:xfrm>
            <a:off x="744815" y="4067100"/>
            <a:ext cx="328370" cy="328370"/>
          </a:xfrm>
          <a:prstGeom prst="rect">
            <a:avLst/>
          </a:prstGeom>
          <a:noFill/>
          <a:ln>
            <a:noFill/>
          </a:ln>
          <a:effectLst>
            <a:outerShdw blurRad="63500" dist="25400" dir="5400000" rotWithShape="0">
              <a:srgbClr val="000000">
                <a:alpha val="49800"/>
              </a:srgbClr>
            </a:outerShdw>
          </a:effectLst>
        </p:spPr>
      </p:pic>
      <p:sp>
        <p:nvSpPr>
          <p:cNvPr id="2" name="TextBox 1">
            <a:extLst>
              <a:ext uri="{FF2B5EF4-FFF2-40B4-BE49-F238E27FC236}">
                <a16:creationId xmlns:a16="http://schemas.microsoft.com/office/drawing/2014/main" id="{6C6685E1-3E3C-E741-9A40-F6714A000004}"/>
              </a:ext>
            </a:extLst>
          </p:cNvPr>
          <p:cNvSpPr txBox="1"/>
          <p:nvPr/>
        </p:nvSpPr>
        <p:spPr>
          <a:xfrm>
            <a:off x="474562" y="4479403"/>
            <a:ext cx="1134319" cy="307777"/>
          </a:xfrm>
          <a:prstGeom prst="rect">
            <a:avLst/>
          </a:prstGeom>
          <a:noFill/>
        </p:spPr>
        <p:txBody>
          <a:bodyPr wrap="square" rtlCol="0">
            <a:spAutoFit/>
          </a:bodyPr>
          <a:lstStyle/>
          <a:p>
            <a:r>
              <a:rPr lang="en-US" dirty="0">
                <a:solidFill>
                  <a:schemeClr val="bg1"/>
                </a:solidFill>
              </a:rPr>
              <a:t>E.O. Wilson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0"/>
        <p:cNvGrpSpPr/>
        <p:nvPr/>
      </p:nvGrpSpPr>
      <p:grpSpPr>
        <a:xfrm>
          <a:off x="0" y="0"/>
          <a:ext cx="0" cy="0"/>
          <a:chOff x="0" y="0"/>
          <a:chExt cx="0" cy="0"/>
        </a:xfrm>
      </p:grpSpPr>
      <p:pic>
        <p:nvPicPr>
          <p:cNvPr id="231" name="Google Shape;231;p54" descr="pexels-trace-hudson-2801818.jpg"/>
          <p:cNvPicPr preferRelativeResize="0"/>
          <p:nvPr/>
        </p:nvPicPr>
        <p:blipFill rotWithShape="1">
          <a:blip r:embed="rId3">
            <a:alphaModFix amt="27000"/>
          </a:blip>
          <a:srcRect/>
          <a:stretch/>
        </p:blipFill>
        <p:spPr>
          <a:xfrm>
            <a:off x="-77967" y="-1564570"/>
            <a:ext cx="9299937" cy="11624922"/>
          </a:xfrm>
          <a:prstGeom prst="rect">
            <a:avLst/>
          </a:prstGeom>
          <a:noFill/>
          <a:ln>
            <a:noFill/>
          </a:ln>
        </p:spPr>
      </p:pic>
      <p:sp>
        <p:nvSpPr>
          <p:cNvPr id="232" name="Google Shape;232;p54"/>
          <p:cNvSpPr txBox="1"/>
          <p:nvPr/>
        </p:nvSpPr>
        <p:spPr>
          <a:xfrm>
            <a:off x="784300" y="1398750"/>
            <a:ext cx="7909800" cy="20211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FFFFFF"/>
              </a:buClr>
              <a:buSzPts val="1400"/>
              <a:buFont typeface="Gill Sans"/>
              <a:buNone/>
            </a:pPr>
            <a:r>
              <a:rPr lang="es-US" sz="1500" dirty="0">
                <a:solidFill>
                  <a:srgbClr val="FFFFFF"/>
                </a:solidFill>
                <a:latin typeface="Proxima Nova"/>
                <a:ea typeface="Proxima Nova"/>
                <a:cs typeface="Proxima Nova"/>
                <a:sym typeface="Proxima Nova"/>
              </a:rPr>
              <a:t>La gente joven a través del mundo le está inyectando una infusión de energía al movimiento para la justicia ambiental – ¡y nosotros invitamos a los estudiantes a ser parte de esto! El Redford Center invita a los jóvenes a contar sus historias, alzar sus voces, y a cambiar la conversación sobre </a:t>
            </a:r>
            <a:r>
              <a:rPr lang="es-US" sz="1500" b="1" dirty="0">
                <a:solidFill>
                  <a:schemeClr val="accent2"/>
                </a:solidFill>
                <a:latin typeface="Proxima Nova"/>
                <a:ea typeface="Proxima Nova"/>
                <a:cs typeface="Proxima Nova"/>
                <a:sym typeface="Proxima Nova"/>
              </a:rPr>
              <a:t>lo que son y como lucen el ambientalismo y la justicia ambiental </a:t>
            </a:r>
            <a:r>
              <a:rPr lang="es-US" sz="1500" dirty="0">
                <a:solidFill>
                  <a:srgbClr val="FFFFFF"/>
                </a:solidFill>
                <a:latin typeface="Proxima Nova"/>
                <a:ea typeface="Proxima Nova"/>
                <a:cs typeface="Proxima Nova"/>
                <a:sym typeface="Proxima Nova"/>
              </a:rPr>
              <a:t>a través de videos de formatos cortos (90 segundos o menos) para poner a más gente en acción. </a:t>
            </a:r>
            <a:endParaRPr dirty="0">
              <a:solidFill>
                <a:srgbClr val="FFFFFF"/>
              </a:solidFill>
              <a:latin typeface="Proxima Nova"/>
              <a:ea typeface="Proxima Nova"/>
              <a:cs typeface="Proxima Nova"/>
              <a:sym typeface="Proxima Nova"/>
            </a:endParaRPr>
          </a:p>
        </p:txBody>
      </p:sp>
      <p:pic>
        <p:nvPicPr>
          <p:cNvPr id="233" name="Google Shape;233;p54" descr="JKq2DhfxemDI7_Ym-IFDfrcffU743-1qC5kxxRqec3IgR1BA8CFZlXbN2ZZr1fTP9Bbxi3zQ8eUoJqahBtbxkg9CsrjY6ZYvHlkEoHtgG-poYYLLofIxGFwRoGu3ovBF90mBwnkKAkk.png"/>
          <p:cNvPicPr preferRelativeResize="0"/>
          <p:nvPr/>
        </p:nvPicPr>
        <p:blipFill rotWithShape="1">
          <a:blip r:embed="rId4">
            <a:alphaModFix/>
          </a:blip>
          <a:srcRect/>
          <a:stretch/>
        </p:blipFill>
        <p:spPr>
          <a:xfrm>
            <a:off x="6432335" y="4251234"/>
            <a:ext cx="574335" cy="574335"/>
          </a:xfrm>
          <a:prstGeom prst="rect">
            <a:avLst/>
          </a:prstGeom>
          <a:noFill/>
          <a:ln>
            <a:noFill/>
          </a:ln>
          <a:effectLst>
            <a:outerShdw blurRad="63500" dist="25400" dir="5400000" rotWithShape="0">
              <a:srgbClr val="000000">
                <a:alpha val="49800"/>
              </a:srgbClr>
            </a:outerShdw>
          </a:effectLst>
        </p:spPr>
      </p:pic>
      <p:pic>
        <p:nvPicPr>
          <p:cNvPr id="234" name="Google Shape;234;p54" descr="-cvelSof3gL1yQ35mzz_xJ-iao3x_IAb77_y7LUcb6i3cZx7rKqxF5du8-DixkZ2Zo0Wc5aROgUwHHqMkkf7x2HlFlt_N6LoylUMy46Nz8viiwszcJeX3JZ8g2Z0ASsJpZwGCRVvpAQ.png"/>
          <p:cNvPicPr preferRelativeResize="0"/>
          <p:nvPr/>
        </p:nvPicPr>
        <p:blipFill rotWithShape="1">
          <a:blip r:embed="rId5">
            <a:alphaModFix/>
          </a:blip>
          <a:srcRect/>
          <a:stretch/>
        </p:blipFill>
        <p:spPr>
          <a:xfrm>
            <a:off x="7123584" y="4252866"/>
            <a:ext cx="574335" cy="571072"/>
          </a:xfrm>
          <a:prstGeom prst="rect">
            <a:avLst/>
          </a:prstGeom>
          <a:noFill/>
          <a:ln>
            <a:noFill/>
          </a:ln>
          <a:effectLst>
            <a:outerShdw blurRad="63500" dist="25400" dir="5400000" rotWithShape="0">
              <a:srgbClr val="000000">
                <a:alpha val="49800"/>
              </a:srgbClr>
            </a:outerShdw>
          </a:effectLst>
        </p:spPr>
      </p:pic>
      <p:pic>
        <p:nvPicPr>
          <p:cNvPr id="235" name="Google Shape;235;p54" descr="JtDsg4uTe3kJm8SuE_Z826E0ellBJ9gx9FWrc0gPDeE4y9ko6UrfuYetlf6z9CxOZLTHQIUEIaGOHxTdgqMvw_TlWyK3mrWfnOlWkOpC5xBJXn90XItaNC9PlmGBCOZPgvXMt6o_3CM.png"/>
          <p:cNvPicPr preferRelativeResize="0"/>
          <p:nvPr/>
        </p:nvPicPr>
        <p:blipFill rotWithShape="1">
          <a:blip r:embed="rId6">
            <a:alphaModFix/>
          </a:blip>
          <a:srcRect/>
          <a:stretch/>
        </p:blipFill>
        <p:spPr>
          <a:xfrm>
            <a:off x="3577592" y="3959374"/>
            <a:ext cx="2084064" cy="226642"/>
          </a:xfrm>
          <a:prstGeom prst="rect">
            <a:avLst/>
          </a:prstGeom>
          <a:noFill/>
          <a:ln>
            <a:noFill/>
          </a:ln>
          <a:effectLst>
            <a:outerShdw blurRad="63500" dist="25400" dir="5400000" rotWithShape="0">
              <a:srgbClr val="000000">
                <a:alpha val="49800"/>
              </a:srgbClr>
            </a:outerShdw>
          </a:effectLst>
        </p:spPr>
      </p:pic>
      <p:grpSp>
        <p:nvGrpSpPr>
          <p:cNvPr id="236" name="Google Shape;236;p54"/>
          <p:cNvGrpSpPr/>
          <p:nvPr/>
        </p:nvGrpSpPr>
        <p:grpSpPr>
          <a:xfrm>
            <a:off x="4334135" y="4300538"/>
            <a:ext cx="475763" cy="475763"/>
            <a:chOff x="0" y="0"/>
            <a:chExt cx="1268700" cy="1268700"/>
          </a:xfrm>
        </p:grpSpPr>
        <p:sp>
          <p:nvSpPr>
            <p:cNvPr id="237" name="Google Shape;237;p54"/>
            <p:cNvSpPr/>
            <p:nvPr/>
          </p:nvSpPr>
          <p:spPr>
            <a:xfrm>
              <a:off x="0" y="0"/>
              <a:ext cx="1268700" cy="1268700"/>
            </a:xfrm>
            <a:prstGeom prst="ellipse">
              <a:avLst/>
            </a:prstGeom>
            <a:noFill/>
            <a:ln w="63500" cap="flat" cmpd="sng">
              <a:solidFill>
                <a:srgbClr val="FFFFFF"/>
              </a:solidFill>
              <a:prstDash val="solid"/>
              <a:miter lim="400000"/>
              <a:headEnd type="none" w="sm" len="sm"/>
              <a:tailEnd type="none" w="sm" len="sm"/>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38" name="Google Shape;238;p54"/>
            <p:cNvSpPr/>
            <p:nvPr/>
          </p:nvSpPr>
          <p:spPr>
            <a:xfrm>
              <a:off x="190460" y="190460"/>
              <a:ext cx="887700" cy="887700"/>
            </a:xfrm>
            <a:prstGeom prst="ellipse">
              <a:avLst/>
            </a:prstGeom>
            <a:solidFill>
              <a:srgbClr val="B21600"/>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sp>
        <p:nvSpPr>
          <p:cNvPr id="239" name="Google Shape;239;p54"/>
          <p:cNvSpPr txBox="1"/>
          <p:nvPr/>
        </p:nvSpPr>
        <p:spPr>
          <a:xfrm>
            <a:off x="522250" y="1238100"/>
            <a:ext cx="630262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US" sz="2000" cap="all" dirty="0">
                <a:solidFill>
                  <a:srgbClr val="FFFFFF"/>
                </a:solidFill>
                <a:latin typeface="Proxima Nova"/>
                <a:ea typeface="Proxima Nova"/>
                <a:cs typeface="Proxima Nova"/>
                <a:sym typeface="Proxima Nova"/>
              </a:rPr>
              <a:t>El Desafío de Historias del Redford Center</a:t>
            </a:r>
            <a:endParaRPr sz="2000" cap="all" dirty="0">
              <a:solidFill>
                <a:srgbClr val="FFFFFF"/>
              </a:solidFill>
              <a:latin typeface="Proxima Nova"/>
              <a:ea typeface="Proxima Nova"/>
              <a:cs typeface="Proxima Nova"/>
              <a:sym typeface="Proxima Nova"/>
            </a:endParaRPr>
          </a:p>
        </p:txBody>
      </p:sp>
      <p:pic>
        <p:nvPicPr>
          <p:cNvPr id="11" name="Google Shape;264;p55" descr="Ds10lV4YkI3ofk2VcpSQjYFilcC38EeQvAl8BoSxejuskNbLoKVpZFLha_1OkiDoBruY1J27zK95Qf9uiU_Hil9yUdj9HObqpvlcMHqc4wfnzjCKom2dD0-iuOZsaHtRlLEebbOnfNc.png">
            <a:hlinkClick r:id="rId7"/>
            <a:extLst>
              <a:ext uri="{FF2B5EF4-FFF2-40B4-BE49-F238E27FC236}">
                <a16:creationId xmlns:a16="http://schemas.microsoft.com/office/drawing/2014/main" id="{38730D42-4DD7-9C4C-9FA5-723D39EC6BB1}"/>
              </a:ext>
            </a:extLst>
          </p:cNvPr>
          <p:cNvPicPr preferRelativeResize="0"/>
          <p:nvPr/>
        </p:nvPicPr>
        <p:blipFill rotWithShape="1">
          <a:blip r:embed="rId8">
            <a:alphaModFix/>
          </a:blip>
          <a:srcRect/>
          <a:stretch/>
        </p:blipFill>
        <p:spPr>
          <a:xfrm>
            <a:off x="784300" y="3588055"/>
            <a:ext cx="328370" cy="328370"/>
          </a:xfrm>
          <a:prstGeom prst="rect">
            <a:avLst/>
          </a:prstGeom>
          <a:noFill/>
          <a:ln>
            <a:noFill/>
          </a:ln>
          <a:effectLst>
            <a:outerShdw blurRad="63500" dist="25400" dir="5400000" rotWithShape="0">
              <a:srgbClr val="000000">
                <a:alpha val="49800"/>
              </a:srgbClr>
            </a:outerShdw>
          </a:effectLst>
        </p:spPr>
      </p:pic>
      <p:sp>
        <p:nvSpPr>
          <p:cNvPr id="2" name="TextBox 1">
            <a:extLst>
              <a:ext uri="{FF2B5EF4-FFF2-40B4-BE49-F238E27FC236}">
                <a16:creationId xmlns:a16="http://schemas.microsoft.com/office/drawing/2014/main" id="{A1B861F7-4E7C-A44E-B98E-AAB96299296E}"/>
              </a:ext>
            </a:extLst>
          </p:cNvPr>
          <p:cNvSpPr txBox="1"/>
          <p:nvPr/>
        </p:nvSpPr>
        <p:spPr>
          <a:xfrm>
            <a:off x="449900" y="4072695"/>
            <a:ext cx="1598819" cy="307777"/>
          </a:xfrm>
          <a:prstGeom prst="rect">
            <a:avLst/>
          </a:prstGeom>
          <a:noFill/>
        </p:spPr>
        <p:txBody>
          <a:bodyPr wrap="square" rtlCol="0">
            <a:spAutoFit/>
          </a:bodyPr>
          <a:lstStyle/>
          <a:p>
            <a:r>
              <a:rPr lang="en-US" b="1" dirty="0">
                <a:solidFill>
                  <a:schemeClr val="bg1"/>
                </a:solidFill>
              </a:rPr>
              <a:t>The Ripple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3"/>
        <p:cNvGrpSpPr/>
        <p:nvPr/>
      </p:nvGrpSpPr>
      <p:grpSpPr>
        <a:xfrm>
          <a:off x="0" y="0"/>
          <a:ext cx="0" cy="0"/>
          <a:chOff x="0" y="0"/>
          <a:chExt cx="0" cy="0"/>
        </a:xfrm>
      </p:grpSpPr>
      <p:pic>
        <p:nvPicPr>
          <p:cNvPr id="244" name="Google Shape;244;p55" descr="Image"/>
          <p:cNvPicPr preferRelativeResize="0"/>
          <p:nvPr/>
        </p:nvPicPr>
        <p:blipFill rotWithShape="1">
          <a:blip r:embed="rId3">
            <a:alphaModFix/>
          </a:blip>
          <a:srcRect/>
          <a:stretch/>
        </p:blipFill>
        <p:spPr>
          <a:xfrm>
            <a:off x="3051355" y="236651"/>
            <a:ext cx="3041292" cy="1955116"/>
          </a:xfrm>
          <a:prstGeom prst="rect">
            <a:avLst/>
          </a:prstGeom>
          <a:noFill/>
          <a:ln>
            <a:noFill/>
          </a:ln>
        </p:spPr>
      </p:pic>
      <p:pic>
        <p:nvPicPr>
          <p:cNvPr id="245" name="Google Shape;245;p55" descr="Image"/>
          <p:cNvPicPr preferRelativeResize="0"/>
          <p:nvPr/>
        </p:nvPicPr>
        <p:blipFill rotWithShape="1">
          <a:blip r:embed="rId4">
            <a:alphaModFix/>
          </a:blip>
          <a:srcRect/>
          <a:stretch/>
        </p:blipFill>
        <p:spPr>
          <a:xfrm>
            <a:off x="-9578" y="236651"/>
            <a:ext cx="3041292" cy="1955116"/>
          </a:xfrm>
          <a:prstGeom prst="rect">
            <a:avLst/>
          </a:prstGeom>
          <a:noFill/>
          <a:ln>
            <a:noFill/>
          </a:ln>
        </p:spPr>
      </p:pic>
      <p:sp>
        <p:nvSpPr>
          <p:cNvPr id="246" name="Google Shape;246;p55"/>
          <p:cNvSpPr txBox="1"/>
          <p:nvPr/>
        </p:nvSpPr>
        <p:spPr>
          <a:xfrm>
            <a:off x="1863567" y="1531047"/>
            <a:ext cx="1016400" cy="200100"/>
          </a:xfrm>
          <a:prstGeom prst="rect">
            <a:avLst/>
          </a:prstGeom>
          <a:noFill/>
          <a:ln>
            <a:noFill/>
          </a:ln>
          <a:effectLst>
            <a:outerShdw blurRad="63500" dist="25400" dir="5400000" rotWithShape="0">
              <a:srgbClr val="000000">
                <a:alpha val="49800"/>
              </a:srgbClr>
            </a:outerShdw>
          </a:effectLst>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FFFFFF"/>
              </a:buClr>
              <a:buSzPts val="1100"/>
              <a:buFont typeface="Proxima Nova"/>
              <a:buNone/>
            </a:pPr>
            <a:r>
              <a:rPr lang="en" sz="1100" b="1" i="1" u="none" strike="noStrike" cap="none">
                <a:solidFill>
                  <a:srgbClr val="FFFFFF"/>
                </a:solidFill>
                <a:latin typeface="Proxima Nova"/>
                <a:ea typeface="Proxima Nova"/>
                <a:cs typeface="Proxima Nova"/>
                <a:sym typeface="Proxima Nova"/>
              </a:rPr>
              <a:t>The Nature Film</a:t>
            </a:r>
            <a:endParaRPr sz="500"/>
          </a:p>
        </p:txBody>
      </p:sp>
      <p:sp>
        <p:nvSpPr>
          <p:cNvPr id="247" name="Google Shape;247;p55"/>
          <p:cNvSpPr txBox="1"/>
          <p:nvPr/>
        </p:nvSpPr>
        <p:spPr>
          <a:xfrm>
            <a:off x="6092652" y="1517139"/>
            <a:ext cx="1738500" cy="195300"/>
          </a:xfrm>
          <a:prstGeom prst="rect">
            <a:avLst/>
          </a:prstGeom>
          <a:noFill/>
          <a:ln>
            <a:noFill/>
          </a:ln>
          <a:effectLst>
            <a:outerShdw blurRad="63500" dist="25400" dir="5400000" rotWithShape="0">
              <a:srgbClr val="000000">
                <a:alpha val="49800"/>
              </a:srgbClr>
            </a:outerShdw>
          </a:effectLst>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FFFFFF"/>
              </a:buClr>
              <a:buSzPts val="1100"/>
              <a:buFont typeface="Gill Sans"/>
              <a:buNone/>
            </a:pPr>
            <a:r>
              <a:rPr lang="en" sz="1100" b="1" i="1" u="none" strike="noStrike" cap="none">
                <a:solidFill>
                  <a:srgbClr val="FFFFFF"/>
                </a:solidFill>
                <a:latin typeface="Gill Sans"/>
                <a:ea typeface="Gill Sans"/>
                <a:cs typeface="Gill Sans"/>
                <a:sym typeface="Gill Sans"/>
              </a:rPr>
              <a:t>Standing Above the Clouds</a:t>
            </a:r>
            <a:endParaRPr sz="500"/>
          </a:p>
        </p:txBody>
      </p:sp>
      <p:pic>
        <p:nvPicPr>
          <p:cNvPr id="248" name="Google Shape;248;p55" descr="Image"/>
          <p:cNvPicPr preferRelativeResize="0"/>
          <p:nvPr/>
        </p:nvPicPr>
        <p:blipFill rotWithShape="1">
          <a:blip r:embed="rId5">
            <a:alphaModFix/>
          </a:blip>
          <a:srcRect/>
          <a:stretch/>
        </p:blipFill>
        <p:spPr>
          <a:xfrm>
            <a:off x="6112281" y="2212305"/>
            <a:ext cx="3041292" cy="1955116"/>
          </a:xfrm>
          <a:prstGeom prst="rect">
            <a:avLst/>
          </a:prstGeom>
          <a:noFill/>
          <a:ln>
            <a:noFill/>
          </a:ln>
        </p:spPr>
      </p:pic>
      <p:sp>
        <p:nvSpPr>
          <p:cNvPr id="249" name="Google Shape;249;p55"/>
          <p:cNvSpPr txBox="1"/>
          <p:nvPr/>
        </p:nvSpPr>
        <p:spPr>
          <a:xfrm>
            <a:off x="6369901" y="3464119"/>
            <a:ext cx="2526000" cy="195300"/>
          </a:xfrm>
          <a:prstGeom prst="rect">
            <a:avLst/>
          </a:prstGeom>
          <a:noFill/>
          <a:ln>
            <a:noFill/>
          </a:ln>
          <a:effectLst>
            <a:outerShdw blurRad="63500" dist="25400" dir="5400000" rotWithShape="0">
              <a:srgbClr val="000000">
                <a:alpha val="49800"/>
              </a:srgbClr>
            </a:outerShdw>
          </a:effectLst>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FFFFFF"/>
              </a:buClr>
              <a:buSzPts val="1100"/>
              <a:buFont typeface="Gill Sans"/>
              <a:buNone/>
            </a:pPr>
            <a:r>
              <a:rPr lang="en" sz="1100" b="1" i="1" u="none" strike="noStrike" cap="none">
                <a:solidFill>
                  <a:srgbClr val="FFFFFF"/>
                </a:solidFill>
                <a:latin typeface="Gill Sans"/>
                <a:ea typeface="Gill Sans"/>
                <a:cs typeface="Gill Sans"/>
                <a:sym typeface="Gill Sans"/>
              </a:rPr>
              <a:t>Happening: A Clean Energy Revolution</a:t>
            </a:r>
            <a:endParaRPr sz="500"/>
          </a:p>
        </p:txBody>
      </p:sp>
      <p:sp>
        <p:nvSpPr>
          <p:cNvPr id="250" name="Google Shape;250;p55"/>
          <p:cNvSpPr txBox="1"/>
          <p:nvPr/>
        </p:nvSpPr>
        <p:spPr>
          <a:xfrm>
            <a:off x="4762028" y="1457229"/>
            <a:ext cx="1332300" cy="195300"/>
          </a:xfrm>
          <a:prstGeom prst="rect">
            <a:avLst/>
          </a:prstGeom>
          <a:noFill/>
          <a:ln>
            <a:noFill/>
          </a:ln>
          <a:effectLst>
            <a:outerShdw blurRad="63500" dist="25400" dir="5400000" rotWithShape="0">
              <a:srgbClr val="000000">
                <a:alpha val="49800"/>
              </a:srgbClr>
            </a:outerShdw>
          </a:effectLst>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FFFFFF"/>
              </a:buClr>
              <a:buSzPts val="1100"/>
              <a:buFont typeface="Gill Sans"/>
              <a:buNone/>
            </a:pPr>
            <a:r>
              <a:rPr lang="en" sz="1100" b="1" i="1" u="none" strike="noStrike" cap="none">
                <a:solidFill>
                  <a:srgbClr val="FFFFFF"/>
                </a:solidFill>
                <a:latin typeface="Gill Sans"/>
                <a:ea typeface="Gill Sans"/>
                <a:cs typeface="Gill Sans"/>
                <a:sym typeface="Gill Sans"/>
              </a:rPr>
              <a:t>Inventing Tomorrow</a:t>
            </a:r>
            <a:endParaRPr sz="500"/>
          </a:p>
        </p:txBody>
      </p:sp>
      <p:pic>
        <p:nvPicPr>
          <p:cNvPr id="251" name="Google Shape;251;p55" descr="Ds10lV4YkI3ofk2VcpSQjYFilcC38EeQvAl8BoSxejuskNbLoKVpZFLha_1OkiDoBruY1J27zK95Qf9uiU_Hil9yUdj9HObqpvlcMHqc4wfnzjCKom2dD0-iuOZsaHtRlLEebbOnfNc.png">
            <a:hlinkClick r:id="rId6"/>
          </p:cNvPr>
          <p:cNvPicPr preferRelativeResize="0"/>
          <p:nvPr/>
        </p:nvPicPr>
        <p:blipFill rotWithShape="1">
          <a:blip r:embed="rId7">
            <a:alphaModFix/>
          </a:blip>
          <a:srcRect/>
          <a:stretch/>
        </p:blipFill>
        <p:spPr>
          <a:xfrm>
            <a:off x="2514319" y="1783439"/>
            <a:ext cx="328370" cy="328370"/>
          </a:xfrm>
          <a:prstGeom prst="rect">
            <a:avLst/>
          </a:prstGeom>
          <a:noFill/>
          <a:ln>
            <a:noFill/>
          </a:ln>
          <a:effectLst>
            <a:outerShdw blurRad="63500" dist="25400" dir="5400000" rotWithShape="0">
              <a:srgbClr val="000000">
                <a:alpha val="49800"/>
              </a:srgbClr>
            </a:outerShdw>
          </a:effectLst>
        </p:spPr>
      </p:pic>
      <p:pic>
        <p:nvPicPr>
          <p:cNvPr id="252" name="Google Shape;252;p55" descr="Ds10lV4YkI3ofk2VcpSQjYFilcC38EeQvAl8BoSxejuskNbLoKVpZFLha_1OkiDoBruY1J27zK95Qf9uiU_Hil9yUdj9HObqpvlcMHqc4wfnzjCKom2dD0-iuOZsaHtRlLEebbOnfNc.png">
            <a:hlinkClick r:id="rId8"/>
          </p:cNvPr>
          <p:cNvPicPr preferRelativeResize="0"/>
          <p:nvPr/>
        </p:nvPicPr>
        <p:blipFill rotWithShape="1">
          <a:blip r:embed="rId7">
            <a:alphaModFix/>
          </a:blip>
          <a:srcRect/>
          <a:stretch/>
        </p:blipFill>
        <p:spPr>
          <a:xfrm>
            <a:off x="5514694" y="1783439"/>
            <a:ext cx="328370" cy="328370"/>
          </a:xfrm>
          <a:prstGeom prst="rect">
            <a:avLst/>
          </a:prstGeom>
          <a:noFill/>
          <a:ln>
            <a:noFill/>
          </a:ln>
          <a:effectLst>
            <a:outerShdw blurRad="63500" dist="25400" dir="5400000" rotWithShape="0">
              <a:srgbClr val="000000">
                <a:alpha val="49800"/>
              </a:srgbClr>
            </a:outerShdw>
          </a:effectLst>
        </p:spPr>
      </p:pic>
      <p:pic>
        <p:nvPicPr>
          <p:cNvPr id="253" name="Google Shape;253;p55" descr="Ds10lV4YkI3ofk2VcpSQjYFilcC38EeQvAl8BoSxejuskNbLoKVpZFLha_1OkiDoBruY1J27zK95Qf9uiU_Hil9yUdj9HObqpvlcMHqc4wfnzjCKom2dD0-iuOZsaHtRlLEebbOnfNc.png"/>
          <p:cNvPicPr preferRelativeResize="0"/>
          <p:nvPr/>
        </p:nvPicPr>
        <p:blipFill rotWithShape="1">
          <a:blip r:embed="rId7">
            <a:alphaModFix/>
          </a:blip>
          <a:srcRect/>
          <a:stretch/>
        </p:blipFill>
        <p:spPr>
          <a:xfrm>
            <a:off x="7515319" y="1863477"/>
            <a:ext cx="328370" cy="328370"/>
          </a:xfrm>
          <a:prstGeom prst="rect">
            <a:avLst/>
          </a:prstGeom>
          <a:noFill/>
          <a:ln>
            <a:noFill/>
          </a:ln>
          <a:effectLst>
            <a:outerShdw blurRad="63500" dist="25400" dir="5400000" rotWithShape="0">
              <a:srgbClr val="000000">
                <a:alpha val="49800"/>
              </a:srgbClr>
            </a:outerShdw>
          </a:effectLst>
        </p:spPr>
      </p:pic>
      <p:pic>
        <p:nvPicPr>
          <p:cNvPr id="254" name="Google Shape;254;p55" descr="Ds10lV4YkI3ofk2VcpSQjYFilcC38EeQvAl8BoSxejuskNbLoKVpZFLha_1OkiDoBruY1J27zK95Qf9uiU_Hil9yUdj9HObqpvlcMHqc4wfnzjCKom2dD0-iuOZsaHtRlLEebbOnfNc.png">
            <a:hlinkClick r:id="rId9"/>
          </p:cNvPr>
          <p:cNvPicPr preferRelativeResize="0"/>
          <p:nvPr/>
        </p:nvPicPr>
        <p:blipFill rotWithShape="1">
          <a:blip r:embed="rId7">
            <a:alphaModFix/>
          </a:blip>
          <a:srcRect/>
          <a:stretch/>
        </p:blipFill>
        <p:spPr>
          <a:xfrm>
            <a:off x="8515069" y="3759877"/>
            <a:ext cx="328370" cy="328370"/>
          </a:xfrm>
          <a:prstGeom prst="rect">
            <a:avLst/>
          </a:prstGeom>
          <a:noFill/>
          <a:ln>
            <a:noFill/>
          </a:ln>
          <a:effectLst>
            <a:outerShdw blurRad="63500" dist="25400" dir="5400000" rotWithShape="0">
              <a:srgbClr val="000000">
                <a:alpha val="49800"/>
              </a:srgbClr>
            </a:outerShdw>
          </a:effectLst>
        </p:spPr>
      </p:pic>
      <p:pic>
        <p:nvPicPr>
          <p:cNvPr id="255" name="Google Shape;255;p55" descr="Image"/>
          <p:cNvPicPr preferRelativeResize="0"/>
          <p:nvPr/>
        </p:nvPicPr>
        <p:blipFill rotWithShape="1">
          <a:blip r:embed="rId10">
            <a:alphaModFix amt="24230"/>
          </a:blip>
          <a:srcRect t="12663"/>
          <a:stretch/>
        </p:blipFill>
        <p:spPr>
          <a:xfrm>
            <a:off x="-9577" y="4187880"/>
            <a:ext cx="3041290" cy="1707465"/>
          </a:xfrm>
          <a:prstGeom prst="rect">
            <a:avLst/>
          </a:prstGeom>
          <a:noFill/>
          <a:ln>
            <a:noFill/>
          </a:ln>
        </p:spPr>
      </p:pic>
      <p:pic>
        <p:nvPicPr>
          <p:cNvPr id="256" name="Google Shape;256;p55" descr="Image"/>
          <p:cNvPicPr preferRelativeResize="0"/>
          <p:nvPr/>
        </p:nvPicPr>
        <p:blipFill rotWithShape="1">
          <a:blip r:embed="rId11">
            <a:alphaModFix amt="24230"/>
          </a:blip>
          <a:srcRect/>
          <a:stretch/>
        </p:blipFill>
        <p:spPr>
          <a:xfrm>
            <a:off x="6112275" y="4187880"/>
            <a:ext cx="3041292" cy="1955116"/>
          </a:xfrm>
          <a:prstGeom prst="rect">
            <a:avLst/>
          </a:prstGeom>
          <a:noFill/>
          <a:ln>
            <a:noFill/>
          </a:ln>
        </p:spPr>
      </p:pic>
      <p:pic>
        <p:nvPicPr>
          <p:cNvPr id="257" name="Google Shape;257;p55" descr="Image"/>
          <p:cNvPicPr preferRelativeResize="0"/>
          <p:nvPr/>
        </p:nvPicPr>
        <p:blipFill rotWithShape="1">
          <a:blip r:embed="rId12">
            <a:alphaModFix amt="24230"/>
          </a:blip>
          <a:srcRect t="239"/>
          <a:stretch/>
        </p:blipFill>
        <p:spPr>
          <a:xfrm>
            <a:off x="3051355" y="4187880"/>
            <a:ext cx="3041292" cy="1950353"/>
          </a:xfrm>
          <a:prstGeom prst="rect">
            <a:avLst/>
          </a:prstGeom>
          <a:noFill/>
          <a:ln>
            <a:noFill/>
          </a:ln>
        </p:spPr>
      </p:pic>
      <p:pic>
        <p:nvPicPr>
          <p:cNvPr id="258" name="Google Shape;258;p55" descr="JtDsg4uTe3kJm8SuE_Z826E0ellBJ9gx9FWrc0gPDeE4y9ko6UrfuYetlf6z9CxOZLTHQIUEIaGOHxTdgqMvw_TlWyK3mrWfnOlWkOpC5xBJXn90XItaNC9PlmGBCOZPgvXMt6o_3CM.png"/>
          <p:cNvPicPr preferRelativeResize="0"/>
          <p:nvPr/>
        </p:nvPicPr>
        <p:blipFill rotWithShape="1">
          <a:blip r:embed="rId13">
            <a:alphaModFix/>
          </a:blip>
          <a:srcRect/>
          <a:stretch/>
        </p:blipFill>
        <p:spPr>
          <a:xfrm>
            <a:off x="4567349" y="4359196"/>
            <a:ext cx="4071828" cy="442811"/>
          </a:xfrm>
          <a:prstGeom prst="rect">
            <a:avLst/>
          </a:prstGeom>
          <a:noFill/>
          <a:ln>
            <a:noFill/>
          </a:ln>
          <a:effectLst>
            <a:outerShdw blurRad="63500" dist="25400" dir="5400000" rotWithShape="0">
              <a:srgbClr val="000000">
                <a:alpha val="49800"/>
              </a:srgbClr>
            </a:outerShdw>
          </a:effectLst>
        </p:spPr>
      </p:pic>
      <p:pic>
        <p:nvPicPr>
          <p:cNvPr id="259" name="Google Shape;259;p55"/>
          <p:cNvPicPr preferRelativeResize="0"/>
          <p:nvPr/>
        </p:nvPicPr>
        <p:blipFill>
          <a:blip r:embed="rId14">
            <a:alphaModFix/>
          </a:blip>
          <a:stretch>
            <a:fillRect/>
          </a:stretch>
        </p:blipFill>
        <p:spPr>
          <a:xfrm>
            <a:off x="6112250" y="236725"/>
            <a:ext cx="3041299" cy="1955124"/>
          </a:xfrm>
          <a:prstGeom prst="rect">
            <a:avLst/>
          </a:prstGeom>
          <a:noFill/>
          <a:ln>
            <a:noFill/>
          </a:ln>
        </p:spPr>
      </p:pic>
      <p:sp>
        <p:nvSpPr>
          <p:cNvPr id="260" name="Google Shape;260;p55"/>
          <p:cNvSpPr txBox="1"/>
          <p:nvPr/>
        </p:nvSpPr>
        <p:spPr>
          <a:xfrm>
            <a:off x="7632723" y="1712450"/>
            <a:ext cx="803100" cy="195300"/>
          </a:xfrm>
          <a:prstGeom prst="rect">
            <a:avLst/>
          </a:prstGeom>
          <a:noFill/>
          <a:ln>
            <a:noFill/>
          </a:ln>
          <a:effectLst>
            <a:outerShdw blurRad="63500" dist="25400" dir="5400000" rotWithShape="0">
              <a:srgbClr val="000000">
                <a:alpha val="49800"/>
              </a:srgbClr>
            </a:outerShdw>
          </a:effectLst>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FFFFFF"/>
              </a:buClr>
              <a:buSzPts val="1100"/>
              <a:buFont typeface="Gill Sans"/>
              <a:buNone/>
            </a:pPr>
            <a:r>
              <a:rPr lang="en" sz="1100" b="1" i="1">
                <a:solidFill>
                  <a:srgbClr val="FFFFFF"/>
                </a:solidFill>
                <a:latin typeface="Gill Sans"/>
                <a:ea typeface="Gill Sans"/>
                <a:cs typeface="Gill Sans"/>
                <a:sym typeface="Gill Sans"/>
              </a:rPr>
              <a:t>This Land</a:t>
            </a:r>
            <a:endParaRPr sz="500"/>
          </a:p>
        </p:txBody>
      </p:sp>
      <p:pic>
        <p:nvPicPr>
          <p:cNvPr id="261" name="Google Shape;261;p55" descr="Ds10lV4YkI3ofk2VcpSQjYFilcC38EeQvAl8BoSxejuskNbLoKVpZFLha_1OkiDoBruY1J27zK95Qf9uiU_Hil9yUdj9HObqpvlcMHqc4wfnzjCKom2dD0-iuOZsaHtRlLEebbOnfNc.png">
            <a:hlinkClick r:id="rId6"/>
          </p:cNvPr>
          <p:cNvPicPr preferRelativeResize="0"/>
          <p:nvPr/>
        </p:nvPicPr>
        <p:blipFill rotWithShape="1">
          <a:blip r:embed="rId7">
            <a:alphaModFix/>
          </a:blip>
          <a:srcRect/>
          <a:stretch/>
        </p:blipFill>
        <p:spPr>
          <a:xfrm>
            <a:off x="8515069" y="1783439"/>
            <a:ext cx="328370" cy="328370"/>
          </a:xfrm>
          <a:prstGeom prst="rect">
            <a:avLst/>
          </a:prstGeom>
          <a:noFill/>
          <a:ln>
            <a:noFill/>
          </a:ln>
          <a:effectLst>
            <a:outerShdw blurRad="63500" dist="25400" dir="5400000" rotWithShape="0">
              <a:srgbClr val="000000">
                <a:alpha val="49800"/>
              </a:srgbClr>
            </a:outerShdw>
          </a:effectLst>
        </p:spPr>
      </p:pic>
      <p:pic>
        <p:nvPicPr>
          <p:cNvPr id="262" name="Google Shape;262;p55"/>
          <p:cNvPicPr preferRelativeResize="0"/>
          <p:nvPr/>
        </p:nvPicPr>
        <p:blipFill>
          <a:blip r:embed="rId15">
            <a:alphaModFix/>
          </a:blip>
          <a:stretch>
            <a:fillRect/>
          </a:stretch>
        </p:blipFill>
        <p:spPr>
          <a:xfrm>
            <a:off x="-12775" y="2174650"/>
            <a:ext cx="3642983" cy="1992775"/>
          </a:xfrm>
          <a:prstGeom prst="rect">
            <a:avLst/>
          </a:prstGeom>
          <a:noFill/>
          <a:ln>
            <a:noFill/>
          </a:ln>
        </p:spPr>
      </p:pic>
      <p:sp>
        <p:nvSpPr>
          <p:cNvPr id="263" name="Google Shape;263;p55"/>
          <p:cNvSpPr txBox="1"/>
          <p:nvPr/>
        </p:nvSpPr>
        <p:spPr>
          <a:xfrm>
            <a:off x="1713725" y="3489750"/>
            <a:ext cx="1276800" cy="282000"/>
          </a:xfrm>
          <a:prstGeom prst="rect">
            <a:avLst/>
          </a:prstGeom>
          <a:noFill/>
          <a:ln>
            <a:noFill/>
          </a:ln>
          <a:effectLst>
            <a:outerShdw blurRad="63500" dist="25400" dir="5400000" rotWithShape="0">
              <a:srgbClr val="000000">
                <a:alpha val="49800"/>
              </a:srgbClr>
            </a:outerShdw>
          </a:effectLst>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FFFFFF"/>
              </a:buClr>
              <a:buSzPts val="1100"/>
              <a:buFont typeface="Gill Sans"/>
              <a:buNone/>
            </a:pPr>
            <a:r>
              <a:rPr lang="en" sz="1100" b="1" i="1">
                <a:solidFill>
                  <a:srgbClr val="FFFFFF"/>
                </a:solidFill>
                <a:latin typeface="Gill Sans"/>
                <a:ea typeface="Gill Sans"/>
                <a:cs typeface="Gill Sans"/>
                <a:sym typeface="Gill Sans"/>
              </a:rPr>
              <a:t>Art of Activism: Ellen Choy</a:t>
            </a:r>
            <a:endParaRPr sz="500"/>
          </a:p>
        </p:txBody>
      </p:sp>
      <p:pic>
        <p:nvPicPr>
          <p:cNvPr id="264" name="Google Shape;264;p55" descr="Ds10lV4YkI3ofk2VcpSQjYFilcC38EeQvAl8BoSxejuskNbLoKVpZFLha_1OkiDoBruY1J27zK95Qf9uiU_Hil9yUdj9HObqpvlcMHqc4wfnzjCKom2dD0-iuOZsaHtRlLEebbOnfNc.png">
            <a:hlinkClick r:id="rId16"/>
          </p:cNvPr>
          <p:cNvPicPr preferRelativeResize="0"/>
          <p:nvPr/>
        </p:nvPicPr>
        <p:blipFill rotWithShape="1">
          <a:blip r:embed="rId7">
            <a:alphaModFix/>
          </a:blip>
          <a:srcRect/>
          <a:stretch/>
        </p:blipFill>
        <p:spPr>
          <a:xfrm>
            <a:off x="2514319" y="3759877"/>
            <a:ext cx="328370" cy="328370"/>
          </a:xfrm>
          <a:prstGeom prst="rect">
            <a:avLst/>
          </a:prstGeom>
          <a:noFill/>
          <a:ln>
            <a:noFill/>
          </a:ln>
          <a:effectLst>
            <a:outerShdw blurRad="63500" dist="25400" dir="5400000" rotWithShape="0">
              <a:srgbClr val="000000">
                <a:alpha val="49800"/>
              </a:srgbClr>
            </a:outerShdw>
          </a:effectLst>
        </p:spPr>
      </p:pic>
      <p:pic>
        <p:nvPicPr>
          <p:cNvPr id="265" name="Google Shape;265;p55" descr="Image"/>
          <p:cNvPicPr preferRelativeResize="0"/>
          <p:nvPr/>
        </p:nvPicPr>
        <p:blipFill rotWithShape="1">
          <a:blip r:embed="rId17">
            <a:alphaModFix/>
          </a:blip>
          <a:srcRect/>
          <a:stretch/>
        </p:blipFill>
        <p:spPr>
          <a:xfrm>
            <a:off x="3051355" y="2212305"/>
            <a:ext cx="3041292" cy="1955116"/>
          </a:xfrm>
          <a:prstGeom prst="rect">
            <a:avLst/>
          </a:prstGeom>
          <a:noFill/>
          <a:ln>
            <a:noFill/>
          </a:ln>
        </p:spPr>
      </p:pic>
      <p:sp>
        <p:nvSpPr>
          <p:cNvPr id="266" name="Google Shape;266;p55"/>
          <p:cNvSpPr txBox="1"/>
          <p:nvPr/>
        </p:nvSpPr>
        <p:spPr>
          <a:xfrm>
            <a:off x="4440975" y="3369150"/>
            <a:ext cx="1332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i="1">
                <a:solidFill>
                  <a:schemeClr val="lt1"/>
                </a:solidFill>
                <a:latin typeface="Gill Sans"/>
                <a:ea typeface="Gill Sans"/>
                <a:cs typeface="Gill Sans"/>
                <a:sym typeface="Gill Sans"/>
              </a:rPr>
              <a:t>Standing Above </a:t>
            </a:r>
            <a:endParaRPr sz="1100" b="1" i="1">
              <a:solidFill>
                <a:schemeClr val="lt1"/>
              </a:solidFill>
              <a:latin typeface="Gill Sans"/>
              <a:ea typeface="Gill Sans"/>
              <a:cs typeface="Gill Sans"/>
              <a:sym typeface="Gill Sans"/>
            </a:endParaRPr>
          </a:p>
          <a:p>
            <a:pPr marL="0" lvl="0" indent="0" algn="l" rtl="0">
              <a:spcBef>
                <a:spcPts val="0"/>
              </a:spcBef>
              <a:spcAft>
                <a:spcPts val="0"/>
              </a:spcAft>
              <a:buNone/>
            </a:pPr>
            <a:r>
              <a:rPr lang="en" sz="1100" b="1" i="1">
                <a:solidFill>
                  <a:schemeClr val="lt1"/>
                </a:solidFill>
                <a:latin typeface="Gill Sans"/>
                <a:ea typeface="Gill Sans"/>
                <a:cs typeface="Gill Sans"/>
                <a:sym typeface="Gill Sans"/>
              </a:rPr>
              <a:t>the Clouds</a:t>
            </a:r>
            <a:endParaRPr/>
          </a:p>
        </p:txBody>
      </p:sp>
      <p:pic>
        <p:nvPicPr>
          <p:cNvPr id="267" name="Google Shape;267;p55" descr="Ds10lV4YkI3ofk2VcpSQjYFilcC38EeQvAl8BoSxejuskNbLoKVpZFLha_1OkiDoBruY1J27zK95Qf9uiU_Hil9yUdj9HObqpvlcMHqc4wfnzjCKom2dD0-iuOZsaHtRlLEebbOnfNc.png">
            <a:hlinkClick r:id="rId18"/>
          </p:cNvPr>
          <p:cNvPicPr preferRelativeResize="0"/>
          <p:nvPr/>
        </p:nvPicPr>
        <p:blipFill rotWithShape="1">
          <a:blip r:embed="rId7">
            <a:alphaModFix/>
          </a:blip>
          <a:srcRect/>
          <a:stretch/>
        </p:blipFill>
        <p:spPr>
          <a:xfrm>
            <a:off x="5514694" y="3688439"/>
            <a:ext cx="328370" cy="328370"/>
          </a:xfrm>
          <a:prstGeom prst="rect">
            <a:avLst/>
          </a:prstGeom>
          <a:noFill/>
          <a:ln>
            <a:noFill/>
          </a:ln>
          <a:effectLst>
            <a:outerShdw blurRad="63500" dist="25400" dir="5400000" rotWithShape="0">
              <a:srgbClr val="000000">
                <a:alpha val="498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56"/>
          <p:cNvPicPr preferRelativeResize="0"/>
          <p:nvPr/>
        </p:nvPicPr>
        <p:blipFill>
          <a:blip r:embed="rId3">
            <a:alphaModFix/>
          </a:blip>
          <a:stretch>
            <a:fillRect/>
          </a:stretch>
        </p:blipFill>
        <p:spPr>
          <a:xfrm>
            <a:off x="-2" y="-922375"/>
            <a:ext cx="9143995" cy="6104730"/>
          </a:xfrm>
          <a:prstGeom prst="rect">
            <a:avLst/>
          </a:prstGeom>
          <a:noFill/>
          <a:ln>
            <a:noFill/>
          </a:ln>
        </p:spPr>
      </p:pic>
      <p:sp>
        <p:nvSpPr>
          <p:cNvPr id="273" name="Google Shape;273;p56"/>
          <p:cNvSpPr txBox="1"/>
          <p:nvPr/>
        </p:nvSpPr>
        <p:spPr>
          <a:xfrm>
            <a:off x="414725" y="416275"/>
            <a:ext cx="4309500" cy="3354734"/>
          </a:xfrm>
          <a:prstGeom prst="rect">
            <a:avLst/>
          </a:prstGeom>
          <a:noFill/>
          <a:ln>
            <a:noFill/>
          </a:ln>
          <a:effectLst>
            <a:outerShdw blurRad="57150" dist="19050" dir="5400000" algn="bl" rotWithShape="0">
              <a:srgbClr val="000000">
                <a:alpha val="22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s-US" sz="1500" dirty="0">
                <a:latin typeface="Proxima Nova"/>
                <a:ea typeface="Proxima Nova"/>
                <a:cs typeface="Proxima Nova"/>
                <a:sym typeface="Proxima Nova"/>
              </a:rPr>
              <a:t>Únete a activistas, cineastas, científicos, y estudiantes de todo el mundo contando historias de </a:t>
            </a:r>
            <a:r>
              <a:rPr lang="es-US" sz="1500" i="1" dirty="0">
                <a:latin typeface="Proxima Nova"/>
                <a:ea typeface="Proxima Nova"/>
                <a:cs typeface="Proxima Nova"/>
                <a:sym typeface="Proxima Nova"/>
              </a:rPr>
              <a:t>lo que es, y de lo que puede ser</a:t>
            </a:r>
            <a:r>
              <a:rPr lang="es-US" sz="1500" dirty="0">
                <a:latin typeface="Proxima Nova"/>
                <a:ea typeface="Proxima Nova"/>
                <a:cs typeface="Proxima Nova"/>
                <a:sym typeface="Proxima Nova"/>
              </a:rPr>
              <a:t>… </a:t>
            </a:r>
          </a:p>
          <a:p>
            <a:pPr marL="0" lvl="0" indent="0" algn="l" rtl="0">
              <a:lnSpc>
                <a:spcPct val="115000"/>
              </a:lnSpc>
              <a:spcBef>
                <a:spcPts val="0"/>
              </a:spcBef>
              <a:spcAft>
                <a:spcPts val="0"/>
              </a:spcAft>
              <a:buClr>
                <a:schemeClr val="dk1"/>
              </a:buClr>
              <a:buSzPts val="1100"/>
              <a:buFont typeface="Arial"/>
              <a:buNone/>
            </a:pPr>
            <a:endParaRPr lang="es-US" sz="1500" dirty="0">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s-US" sz="1500" dirty="0">
                <a:latin typeface="Proxima Nova"/>
                <a:ea typeface="Proxima Nova"/>
                <a:cs typeface="Proxima Nova"/>
                <a:sym typeface="Proxima Nova"/>
              </a:rPr>
              <a:t>Este año, El Desafío de Historias del Redford Center se trata sobre: La </a:t>
            </a:r>
            <a:r>
              <a:rPr lang="es-US" sz="1500" b="1" dirty="0">
                <a:latin typeface="Proxima Nova"/>
                <a:ea typeface="Proxima Nova"/>
                <a:cs typeface="Proxima Nova"/>
                <a:sym typeface="Proxima Nova"/>
              </a:rPr>
              <a:t>Justicia Ambiental</a:t>
            </a:r>
            <a:r>
              <a:rPr lang="es-US" sz="1500" dirty="0">
                <a:latin typeface="Proxima Nova"/>
                <a:ea typeface="Proxima Nova"/>
                <a:cs typeface="Proxima Nova"/>
                <a:sym typeface="Proxima Nova"/>
              </a:rPr>
              <a:t>.</a:t>
            </a:r>
            <a:r>
              <a:rPr lang="en" sz="1500" b="1" dirty="0">
                <a:latin typeface="Proxima Nova"/>
                <a:ea typeface="Proxima Nova"/>
                <a:cs typeface="Proxima Nova"/>
                <a:sym typeface="Proxima Nova"/>
              </a:rPr>
              <a:t>- avanzando un mundo mas justo, saludable y bello.</a:t>
            </a:r>
            <a:endParaRPr sz="1500" b="1" dirty="0">
              <a:latin typeface="Proxima Nova"/>
              <a:ea typeface="Proxima Nova"/>
              <a:cs typeface="Proxima Nova"/>
              <a:sym typeface="Proxima Nova"/>
            </a:endParaRPr>
          </a:p>
          <a:p>
            <a:pPr marL="0" lvl="0" indent="0" algn="ctr" rtl="0">
              <a:spcBef>
                <a:spcPts val="1200"/>
              </a:spcBef>
              <a:spcAft>
                <a:spcPts val="0"/>
              </a:spcAft>
              <a:buClr>
                <a:schemeClr val="dk1"/>
              </a:buClr>
              <a:buSzPts val="1100"/>
              <a:buFont typeface="Arial"/>
              <a:buNone/>
            </a:pPr>
            <a:r>
              <a:rPr lang="es-US" dirty="0">
                <a:latin typeface="Proxima Nova"/>
                <a:ea typeface="Proxima Nova"/>
                <a:cs typeface="Proxima Nova"/>
                <a:sym typeface="Proxima Nova"/>
              </a:rPr>
              <a:t>Invitamos a los estudiantes a hacer sus propias películas originales </a:t>
            </a:r>
            <a:r>
              <a:rPr lang="en" dirty="0">
                <a:latin typeface="Proxima Nova"/>
                <a:ea typeface="Proxima Nova"/>
                <a:cs typeface="Proxima Nova"/>
                <a:sym typeface="Proxima Nova"/>
              </a:rPr>
              <a:t> </a:t>
            </a:r>
            <a:endParaRPr dirty="0">
              <a:latin typeface="Proxima Nova"/>
              <a:ea typeface="Proxima Nova"/>
              <a:cs typeface="Proxima Nova"/>
              <a:sym typeface="Proxima Nova"/>
            </a:endParaRPr>
          </a:p>
          <a:p>
            <a:pPr lvl="0" indent="457200" algn="ctr">
              <a:buClr>
                <a:schemeClr val="dk1"/>
              </a:buClr>
              <a:buSzPts val="1100"/>
            </a:pPr>
            <a:r>
              <a:rPr lang="en" b="1" dirty="0">
                <a:latin typeface="Proxima Nova"/>
                <a:ea typeface="Proxima Nova"/>
                <a:cs typeface="Proxima Nova"/>
                <a:sym typeface="Proxima Nova"/>
              </a:rPr>
              <a:t>           90-second video/film		</a:t>
            </a:r>
            <a:r>
              <a:rPr lang="en" dirty="0">
                <a:latin typeface="Proxima Nova"/>
                <a:ea typeface="Proxima Nova"/>
                <a:cs typeface="Proxima Nova"/>
                <a:sym typeface="Proxima Nova"/>
              </a:rPr>
              <a:t>.  </a:t>
            </a:r>
            <a:endParaRPr dirty="0">
              <a:latin typeface="Proxima Nova"/>
              <a:ea typeface="Proxima Nova"/>
              <a:cs typeface="Proxima Nova"/>
              <a:sym typeface="Proxima Nova"/>
            </a:endParaRPr>
          </a:p>
          <a:p>
            <a:pPr marL="0" lvl="0" indent="0" algn="l" rtl="0">
              <a:spcBef>
                <a:spcPts val="0"/>
              </a:spcBef>
              <a:spcAft>
                <a:spcPts val="0"/>
              </a:spcAft>
              <a:buNone/>
            </a:pPr>
            <a:endParaRPr sz="1600" dirty="0">
              <a:latin typeface="Proxima Nova"/>
              <a:ea typeface="Proxima Nova"/>
              <a:cs typeface="Proxima Nova"/>
              <a:sym typeface="Proxima Nova"/>
            </a:endParaRPr>
          </a:p>
        </p:txBody>
      </p:sp>
      <p:grpSp>
        <p:nvGrpSpPr>
          <p:cNvPr id="274" name="Google Shape;274;p56"/>
          <p:cNvGrpSpPr/>
          <p:nvPr/>
        </p:nvGrpSpPr>
        <p:grpSpPr>
          <a:xfrm>
            <a:off x="4334135" y="4300538"/>
            <a:ext cx="475763" cy="475763"/>
            <a:chOff x="0" y="0"/>
            <a:chExt cx="1268700" cy="1268700"/>
          </a:xfrm>
        </p:grpSpPr>
        <p:sp>
          <p:nvSpPr>
            <p:cNvPr id="275" name="Google Shape;275;p56"/>
            <p:cNvSpPr/>
            <p:nvPr/>
          </p:nvSpPr>
          <p:spPr>
            <a:xfrm>
              <a:off x="0" y="0"/>
              <a:ext cx="1268700" cy="1268700"/>
            </a:xfrm>
            <a:prstGeom prst="ellipse">
              <a:avLst/>
            </a:prstGeom>
            <a:noFill/>
            <a:ln w="63500" cap="flat" cmpd="sng">
              <a:solidFill>
                <a:srgbClr val="FFFFFF"/>
              </a:solidFill>
              <a:prstDash val="solid"/>
              <a:miter lim="400000"/>
              <a:headEnd type="none" w="sm" len="sm"/>
              <a:tailEnd type="none" w="sm" len="sm"/>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76" name="Google Shape;276;p56"/>
            <p:cNvSpPr/>
            <p:nvPr/>
          </p:nvSpPr>
          <p:spPr>
            <a:xfrm>
              <a:off x="190460" y="190460"/>
              <a:ext cx="887700" cy="887700"/>
            </a:xfrm>
            <a:prstGeom prst="ellipse">
              <a:avLst/>
            </a:prstGeom>
            <a:solidFill>
              <a:srgbClr val="B21600"/>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pic>
        <p:nvPicPr>
          <p:cNvPr id="277" name="Google Shape;277;p56"/>
          <p:cNvPicPr preferRelativeResize="0"/>
          <p:nvPr/>
        </p:nvPicPr>
        <p:blipFill>
          <a:blip r:embed="rId4">
            <a:alphaModFix/>
          </a:blip>
          <a:stretch>
            <a:fillRect/>
          </a:stretch>
        </p:blipFill>
        <p:spPr>
          <a:xfrm>
            <a:off x="6897825" y="4178970"/>
            <a:ext cx="524750" cy="524725"/>
          </a:xfrm>
          <a:prstGeom prst="rect">
            <a:avLst/>
          </a:prstGeom>
          <a:noFill/>
          <a:ln>
            <a:noFill/>
          </a:ln>
        </p:spPr>
      </p:pic>
      <p:pic>
        <p:nvPicPr>
          <p:cNvPr id="278" name="Google Shape;278;p56"/>
          <p:cNvPicPr preferRelativeResize="0"/>
          <p:nvPr/>
        </p:nvPicPr>
        <p:blipFill>
          <a:blip r:embed="rId5">
            <a:alphaModFix/>
          </a:blip>
          <a:stretch>
            <a:fillRect/>
          </a:stretch>
        </p:blipFill>
        <p:spPr>
          <a:xfrm>
            <a:off x="7589875" y="4180450"/>
            <a:ext cx="524750" cy="521773"/>
          </a:xfrm>
          <a:prstGeom prst="rect">
            <a:avLst/>
          </a:prstGeom>
          <a:noFill/>
          <a:ln>
            <a:noFill/>
          </a:ln>
        </p:spPr>
      </p:pic>
      <p:pic>
        <p:nvPicPr>
          <p:cNvPr id="279" name="Google Shape;279;p56"/>
          <p:cNvPicPr preferRelativeResize="0"/>
          <p:nvPr/>
        </p:nvPicPr>
        <p:blipFill>
          <a:blip r:embed="rId6">
            <a:alphaModFix/>
          </a:blip>
          <a:stretch>
            <a:fillRect/>
          </a:stretch>
        </p:blipFill>
        <p:spPr>
          <a:xfrm>
            <a:off x="5817175" y="3816575"/>
            <a:ext cx="2686052" cy="291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83"/>
        <p:cNvGrpSpPr/>
        <p:nvPr/>
      </p:nvGrpSpPr>
      <p:grpSpPr>
        <a:xfrm>
          <a:off x="0" y="0"/>
          <a:ext cx="0" cy="0"/>
          <a:chOff x="0" y="0"/>
          <a:chExt cx="0" cy="0"/>
        </a:xfrm>
      </p:grpSpPr>
      <p:pic>
        <p:nvPicPr>
          <p:cNvPr id="284" name="Google Shape;284;p57"/>
          <p:cNvPicPr preferRelativeResize="0"/>
          <p:nvPr/>
        </p:nvPicPr>
        <p:blipFill>
          <a:blip r:embed="rId3">
            <a:alphaModFix amt="37000"/>
          </a:blip>
          <a:stretch>
            <a:fillRect/>
          </a:stretch>
        </p:blipFill>
        <p:spPr>
          <a:xfrm>
            <a:off x="-32225" y="-656387"/>
            <a:ext cx="9143999" cy="6091212"/>
          </a:xfrm>
          <a:prstGeom prst="rect">
            <a:avLst/>
          </a:prstGeom>
          <a:noFill/>
          <a:ln>
            <a:noFill/>
          </a:ln>
        </p:spPr>
      </p:pic>
      <p:sp>
        <p:nvSpPr>
          <p:cNvPr id="285" name="Google Shape;285;p57"/>
          <p:cNvSpPr txBox="1"/>
          <p:nvPr/>
        </p:nvSpPr>
        <p:spPr>
          <a:xfrm>
            <a:off x="383874" y="461479"/>
            <a:ext cx="4155900" cy="420112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s-US" sz="2000" b="1" i="1" dirty="0">
                <a:solidFill>
                  <a:srgbClr val="FFFFFF"/>
                </a:solidFill>
                <a:latin typeface="Proxima Nova"/>
                <a:ea typeface="Proxima Nova"/>
                <a:cs typeface="Proxima Nova"/>
                <a:sym typeface="Proxima Nova"/>
              </a:rPr>
              <a:t>El futuro que yo visualizo es…</a:t>
            </a:r>
          </a:p>
          <a:p>
            <a:endParaRPr lang="es-US" i="1" dirty="0">
              <a:solidFill>
                <a:schemeClr val="bg1"/>
              </a:solidFill>
            </a:endParaRPr>
          </a:p>
          <a:p>
            <a:r>
              <a:rPr lang="es-US" i="1" dirty="0">
                <a:solidFill>
                  <a:schemeClr val="bg1"/>
                </a:solidFill>
              </a:rPr>
              <a:t>¿Qué visualizas para el futuro de nuestro mundo y medioambiente? Una declaración de visión es una cosa importante que imaginar y compartir con otros para que las comunidades que comparten metas y visiones similares puedan unirse. Puede incitar y energizar la acción colectiva. </a:t>
            </a:r>
          </a:p>
          <a:p>
            <a:endParaRPr lang="es-US" i="1" dirty="0">
              <a:solidFill>
                <a:schemeClr val="bg1"/>
              </a:solidFill>
            </a:endParaRPr>
          </a:p>
          <a:p>
            <a:r>
              <a:rPr lang="es-US" i="1" dirty="0">
                <a:solidFill>
                  <a:schemeClr val="bg1"/>
                </a:solidFill>
              </a:rPr>
              <a:t>El Redford Center visualiza un mundo en un balance equitativo, donde la salud y justicia humana y planetaria son valores fundamentales detrás de las acciones. ¿Qué futuro visualizas? ¿Cómo podemos trabajar hasta hacerlo realidad? Puede ser que una carta o un poema de ti del futuro nos diga como respondiste al movimiento en el que estamos. </a:t>
            </a:r>
          </a:p>
          <a:p>
            <a:pPr marL="0" lvl="0" indent="0" algn="l" rtl="0">
              <a:spcBef>
                <a:spcPts val="0"/>
              </a:spcBef>
              <a:spcAft>
                <a:spcPts val="0"/>
              </a:spcAft>
              <a:buNone/>
            </a:pPr>
            <a:endParaRPr dirty="0">
              <a:solidFill>
                <a:srgbClr val="FFFFFF"/>
              </a:solidFill>
              <a:latin typeface="Proxima Nova"/>
              <a:ea typeface="Proxima Nova"/>
              <a:cs typeface="Proxima Nova"/>
              <a:sym typeface="Proxima Nova"/>
            </a:endParaRPr>
          </a:p>
        </p:txBody>
      </p:sp>
      <p:grpSp>
        <p:nvGrpSpPr>
          <p:cNvPr id="286" name="Google Shape;286;p57"/>
          <p:cNvGrpSpPr/>
          <p:nvPr/>
        </p:nvGrpSpPr>
        <p:grpSpPr>
          <a:xfrm>
            <a:off x="4334135" y="4300538"/>
            <a:ext cx="475763" cy="475763"/>
            <a:chOff x="0" y="0"/>
            <a:chExt cx="1268700" cy="1268700"/>
          </a:xfrm>
        </p:grpSpPr>
        <p:sp>
          <p:nvSpPr>
            <p:cNvPr id="287" name="Google Shape;287;p57"/>
            <p:cNvSpPr/>
            <p:nvPr/>
          </p:nvSpPr>
          <p:spPr>
            <a:xfrm>
              <a:off x="0" y="0"/>
              <a:ext cx="1268700" cy="1268700"/>
            </a:xfrm>
            <a:prstGeom prst="ellipse">
              <a:avLst/>
            </a:prstGeom>
            <a:noFill/>
            <a:ln w="63500" cap="flat" cmpd="sng">
              <a:solidFill>
                <a:srgbClr val="FFFFFF"/>
              </a:solidFill>
              <a:prstDash val="solid"/>
              <a:miter lim="400000"/>
              <a:headEnd type="none" w="sm" len="sm"/>
              <a:tailEnd type="none" w="sm" len="sm"/>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88" name="Google Shape;288;p57"/>
            <p:cNvSpPr/>
            <p:nvPr/>
          </p:nvSpPr>
          <p:spPr>
            <a:xfrm>
              <a:off x="190460" y="190460"/>
              <a:ext cx="887700" cy="887700"/>
            </a:xfrm>
            <a:prstGeom prst="ellipse">
              <a:avLst/>
            </a:prstGeom>
            <a:solidFill>
              <a:srgbClr val="B21600"/>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pic>
        <p:nvPicPr>
          <p:cNvPr id="289" name="Google Shape;289;p57"/>
          <p:cNvPicPr preferRelativeResize="0"/>
          <p:nvPr/>
        </p:nvPicPr>
        <p:blipFill>
          <a:blip r:embed="rId4">
            <a:alphaModFix/>
          </a:blip>
          <a:stretch>
            <a:fillRect/>
          </a:stretch>
        </p:blipFill>
        <p:spPr>
          <a:xfrm>
            <a:off x="6897825" y="4178970"/>
            <a:ext cx="524750" cy="524725"/>
          </a:xfrm>
          <a:prstGeom prst="rect">
            <a:avLst/>
          </a:prstGeom>
          <a:noFill/>
          <a:ln>
            <a:noFill/>
          </a:ln>
        </p:spPr>
      </p:pic>
      <p:pic>
        <p:nvPicPr>
          <p:cNvPr id="290" name="Google Shape;290;p57"/>
          <p:cNvPicPr preferRelativeResize="0"/>
          <p:nvPr/>
        </p:nvPicPr>
        <p:blipFill>
          <a:blip r:embed="rId5">
            <a:alphaModFix/>
          </a:blip>
          <a:stretch>
            <a:fillRect/>
          </a:stretch>
        </p:blipFill>
        <p:spPr>
          <a:xfrm>
            <a:off x="7589875" y="4180450"/>
            <a:ext cx="524750" cy="521773"/>
          </a:xfrm>
          <a:prstGeom prst="rect">
            <a:avLst/>
          </a:prstGeom>
          <a:noFill/>
          <a:ln>
            <a:noFill/>
          </a:ln>
        </p:spPr>
      </p:pic>
      <p:pic>
        <p:nvPicPr>
          <p:cNvPr id="291" name="Google Shape;291;p57"/>
          <p:cNvPicPr preferRelativeResize="0"/>
          <p:nvPr/>
        </p:nvPicPr>
        <p:blipFill>
          <a:blip r:embed="rId6">
            <a:alphaModFix/>
          </a:blip>
          <a:stretch>
            <a:fillRect/>
          </a:stretch>
        </p:blipFill>
        <p:spPr>
          <a:xfrm>
            <a:off x="5817175" y="3816575"/>
            <a:ext cx="2686052" cy="291850"/>
          </a:xfrm>
          <a:prstGeom prst="rect">
            <a:avLst/>
          </a:prstGeom>
          <a:noFill/>
          <a:ln>
            <a:noFill/>
          </a:ln>
        </p:spPr>
      </p:pic>
      <p:sp>
        <p:nvSpPr>
          <p:cNvPr id="292" name="Google Shape;292;p57"/>
          <p:cNvSpPr txBox="1"/>
          <p:nvPr/>
        </p:nvSpPr>
        <p:spPr>
          <a:xfrm>
            <a:off x="535930" y="461479"/>
            <a:ext cx="374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rgbClr val="FFFFFF"/>
                </a:solidFill>
                <a:latin typeface="Proxima Nova"/>
                <a:ea typeface="Proxima Nova"/>
                <a:cs typeface="Proxima Nova"/>
                <a:sym typeface="Proxima Nova"/>
              </a:rPr>
              <a:t>1</a:t>
            </a:r>
            <a:endParaRPr sz="2600" b="1">
              <a:solidFill>
                <a:srgbClr val="FFFFFF"/>
              </a:solidFill>
              <a:latin typeface="Proxima Nova"/>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96"/>
        <p:cNvGrpSpPr/>
        <p:nvPr/>
      </p:nvGrpSpPr>
      <p:grpSpPr>
        <a:xfrm>
          <a:off x="0" y="0"/>
          <a:ext cx="0" cy="0"/>
          <a:chOff x="0" y="0"/>
          <a:chExt cx="0" cy="0"/>
        </a:xfrm>
      </p:grpSpPr>
      <p:pic>
        <p:nvPicPr>
          <p:cNvPr id="297" name="Google Shape;297;p58"/>
          <p:cNvPicPr preferRelativeResize="0"/>
          <p:nvPr/>
        </p:nvPicPr>
        <p:blipFill>
          <a:blip r:embed="rId3">
            <a:alphaModFix amt="37000"/>
          </a:blip>
          <a:stretch>
            <a:fillRect/>
          </a:stretch>
        </p:blipFill>
        <p:spPr>
          <a:xfrm>
            <a:off x="-238491" y="-208175"/>
            <a:ext cx="9382496" cy="5351676"/>
          </a:xfrm>
          <a:prstGeom prst="rect">
            <a:avLst/>
          </a:prstGeom>
          <a:noFill/>
          <a:ln>
            <a:noFill/>
          </a:ln>
        </p:spPr>
      </p:pic>
      <p:sp>
        <p:nvSpPr>
          <p:cNvPr id="298" name="Google Shape;298;p58"/>
          <p:cNvSpPr txBox="1"/>
          <p:nvPr/>
        </p:nvSpPr>
        <p:spPr>
          <a:xfrm>
            <a:off x="868800" y="1188850"/>
            <a:ext cx="4394100" cy="2294444"/>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US" sz="2000" b="1" dirty="0">
                <a:solidFill>
                  <a:srgbClr val="FFFFFF"/>
                </a:solidFill>
                <a:latin typeface="Proxima Nova"/>
                <a:ea typeface="Proxima Nova"/>
                <a:cs typeface="Proxima Nova"/>
                <a:sym typeface="Proxima Nova"/>
              </a:rPr>
              <a:t>Soy un ambientalista porque…</a:t>
            </a:r>
          </a:p>
          <a:p>
            <a:pPr marL="0" lvl="0" indent="0" algn="l" rtl="0">
              <a:lnSpc>
                <a:spcPct val="115000"/>
              </a:lnSpc>
              <a:spcBef>
                <a:spcPts val="0"/>
              </a:spcBef>
              <a:spcAft>
                <a:spcPts val="0"/>
              </a:spcAft>
              <a:buNone/>
            </a:pPr>
            <a:endParaRPr dirty="0">
              <a:solidFill>
                <a:srgbClr val="FFFFFF"/>
              </a:solidFill>
              <a:latin typeface="Proxima Nova"/>
              <a:ea typeface="Proxima Nova"/>
              <a:cs typeface="Proxima Nova"/>
              <a:sym typeface="Proxima Nova"/>
            </a:endParaRPr>
          </a:p>
          <a:p>
            <a:r>
              <a:rPr lang="es-US" i="1" dirty="0">
                <a:solidFill>
                  <a:schemeClr val="bg1"/>
                </a:solidFill>
              </a:rPr>
              <a:t>Esta es tu oportunidad de clamar tu lugar como “ambientalista”. ¿Por qué luchas? ¿Cómo inviertes en la justicia, protección, y/o regeneración del medioambiente? ¿Qué haces para enfrentar el momento? Puedes compartir una historia de tu propia comunidad que refleje como se ven/sienten el ambientalismo y la justicia ambiental. </a:t>
            </a:r>
            <a:endParaRPr dirty="0">
              <a:latin typeface="Proxima Nova"/>
              <a:ea typeface="Proxima Nova"/>
              <a:cs typeface="Proxima Nova"/>
              <a:sym typeface="Proxima Nova"/>
            </a:endParaRPr>
          </a:p>
        </p:txBody>
      </p:sp>
      <p:grpSp>
        <p:nvGrpSpPr>
          <p:cNvPr id="299" name="Google Shape;299;p58"/>
          <p:cNvGrpSpPr/>
          <p:nvPr/>
        </p:nvGrpSpPr>
        <p:grpSpPr>
          <a:xfrm>
            <a:off x="4334135" y="4300538"/>
            <a:ext cx="475763" cy="475763"/>
            <a:chOff x="0" y="0"/>
            <a:chExt cx="1268700" cy="1268700"/>
          </a:xfrm>
        </p:grpSpPr>
        <p:sp>
          <p:nvSpPr>
            <p:cNvPr id="300" name="Google Shape;300;p58"/>
            <p:cNvSpPr/>
            <p:nvPr/>
          </p:nvSpPr>
          <p:spPr>
            <a:xfrm>
              <a:off x="0" y="0"/>
              <a:ext cx="1268700" cy="1268700"/>
            </a:xfrm>
            <a:prstGeom prst="ellipse">
              <a:avLst/>
            </a:prstGeom>
            <a:noFill/>
            <a:ln w="63500" cap="flat" cmpd="sng">
              <a:solidFill>
                <a:srgbClr val="FFFFFF"/>
              </a:solidFill>
              <a:prstDash val="solid"/>
              <a:miter lim="400000"/>
              <a:headEnd type="none" w="sm" len="sm"/>
              <a:tailEnd type="none" w="sm" len="sm"/>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301" name="Google Shape;301;p58"/>
            <p:cNvSpPr/>
            <p:nvPr/>
          </p:nvSpPr>
          <p:spPr>
            <a:xfrm>
              <a:off x="190460" y="190460"/>
              <a:ext cx="887700" cy="887700"/>
            </a:xfrm>
            <a:prstGeom prst="ellipse">
              <a:avLst/>
            </a:prstGeom>
            <a:solidFill>
              <a:srgbClr val="B21600"/>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pic>
        <p:nvPicPr>
          <p:cNvPr id="302" name="Google Shape;302;p58"/>
          <p:cNvPicPr preferRelativeResize="0"/>
          <p:nvPr/>
        </p:nvPicPr>
        <p:blipFill>
          <a:blip r:embed="rId4">
            <a:alphaModFix/>
          </a:blip>
          <a:stretch>
            <a:fillRect/>
          </a:stretch>
        </p:blipFill>
        <p:spPr>
          <a:xfrm>
            <a:off x="6897825" y="4178970"/>
            <a:ext cx="524750" cy="524725"/>
          </a:xfrm>
          <a:prstGeom prst="rect">
            <a:avLst/>
          </a:prstGeom>
          <a:noFill/>
          <a:ln>
            <a:noFill/>
          </a:ln>
        </p:spPr>
      </p:pic>
      <p:pic>
        <p:nvPicPr>
          <p:cNvPr id="303" name="Google Shape;303;p58"/>
          <p:cNvPicPr preferRelativeResize="0"/>
          <p:nvPr/>
        </p:nvPicPr>
        <p:blipFill>
          <a:blip r:embed="rId5">
            <a:alphaModFix/>
          </a:blip>
          <a:stretch>
            <a:fillRect/>
          </a:stretch>
        </p:blipFill>
        <p:spPr>
          <a:xfrm>
            <a:off x="7589875" y="4180450"/>
            <a:ext cx="524750" cy="521773"/>
          </a:xfrm>
          <a:prstGeom prst="rect">
            <a:avLst/>
          </a:prstGeom>
          <a:noFill/>
          <a:ln>
            <a:noFill/>
          </a:ln>
        </p:spPr>
      </p:pic>
      <p:pic>
        <p:nvPicPr>
          <p:cNvPr id="304" name="Google Shape;304;p58"/>
          <p:cNvPicPr preferRelativeResize="0"/>
          <p:nvPr/>
        </p:nvPicPr>
        <p:blipFill>
          <a:blip r:embed="rId6">
            <a:alphaModFix/>
          </a:blip>
          <a:stretch>
            <a:fillRect/>
          </a:stretch>
        </p:blipFill>
        <p:spPr>
          <a:xfrm>
            <a:off x="5817175" y="3816575"/>
            <a:ext cx="2686052" cy="291850"/>
          </a:xfrm>
          <a:prstGeom prst="rect">
            <a:avLst/>
          </a:prstGeom>
          <a:noFill/>
          <a:ln>
            <a:noFill/>
          </a:ln>
        </p:spPr>
      </p:pic>
      <p:sp>
        <p:nvSpPr>
          <p:cNvPr id="305" name="Google Shape;305;p58"/>
          <p:cNvSpPr txBox="1"/>
          <p:nvPr/>
        </p:nvSpPr>
        <p:spPr>
          <a:xfrm>
            <a:off x="502800" y="1087200"/>
            <a:ext cx="374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rgbClr val="FFFFFF"/>
                </a:solidFill>
                <a:latin typeface="Proxima Nova"/>
                <a:ea typeface="Proxima Nova"/>
                <a:cs typeface="Proxima Nova"/>
                <a:sym typeface="Proxima Nova"/>
              </a:rPr>
              <a:t>2</a:t>
            </a:r>
            <a:endParaRPr sz="2600" b="1">
              <a:solidFill>
                <a:srgbClr val="FFFFFF"/>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TotalTime>
  <Words>2313</Words>
  <Application>Microsoft Office PowerPoint</Application>
  <PresentationFormat>On-screen Show (16:9)</PresentationFormat>
  <Paragraphs>152</Paragraphs>
  <Slides>17</Slides>
  <Notes>17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Gill Sans</vt:lpstr>
      <vt:lpstr>Arial</vt:lpstr>
      <vt:lpstr>Symbol</vt:lpstr>
      <vt:lpstr>Helvetica Neue</vt:lpstr>
      <vt:lpstr>Proxima Nova</vt:lpstr>
      <vt:lpstr>Calibri</vt:lpstr>
      <vt:lpstr>Simple Light</vt:lpstr>
      <vt:lpstr>20_BasicBlack</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Maria Cordero</cp:lastModifiedBy>
  <cp:revision>17</cp:revision>
  <dcterms:modified xsi:type="dcterms:W3CDTF">2022-01-06T07:34:07Z</dcterms:modified>
</cp:coreProperties>
</file>